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1"/>
  </p:notesMasterIdLst>
  <p:sldIdLst>
    <p:sldId id="434" r:id="rId5"/>
    <p:sldId id="257" r:id="rId6"/>
    <p:sldId id="2145710174" r:id="rId7"/>
    <p:sldId id="2145710154" r:id="rId8"/>
    <p:sldId id="2145710155" r:id="rId9"/>
    <p:sldId id="2145710156" r:id="rId10"/>
    <p:sldId id="2145710157" r:id="rId11"/>
    <p:sldId id="2145710158" r:id="rId12"/>
    <p:sldId id="2145710159" r:id="rId13"/>
    <p:sldId id="2145710160" r:id="rId14"/>
    <p:sldId id="2145710161" r:id="rId15"/>
    <p:sldId id="2145710162" r:id="rId16"/>
    <p:sldId id="427" r:id="rId17"/>
    <p:sldId id="436" r:id="rId18"/>
    <p:sldId id="437" r:id="rId19"/>
    <p:sldId id="438" r:id="rId20"/>
    <p:sldId id="439" r:id="rId21"/>
    <p:sldId id="440" r:id="rId22"/>
    <p:sldId id="441" r:id="rId23"/>
    <p:sldId id="429" r:id="rId24"/>
    <p:sldId id="442" r:id="rId25"/>
    <p:sldId id="443" r:id="rId26"/>
    <p:sldId id="2145710163" r:id="rId27"/>
    <p:sldId id="2145710169" r:id="rId28"/>
    <p:sldId id="2145710170" r:id="rId29"/>
    <p:sldId id="2145710164" r:id="rId30"/>
    <p:sldId id="2145710171" r:id="rId31"/>
    <p:sldId id="2145710165" r:id="rId32"/>
    <p:sldId id="2145710172" r:id="rId33"/>
    <p:sldId id="2145710173" r:id="rId34"/>
    <p:sldId id="444" r:id="rId35"/>
    <p:sldId id="445" r:id="rId36"/>
    <p:sldId id="446" r:id="rId37"/>
    <p:sldId id="447" r:id="rId38"/>
    <p:sldId id="274" r:id="rId39"/>
    <p:sldId id="259" r:id="rId40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BFA46CE-D4CA-443A-80E0-761908369C09}" name="Dovile Minkeviciute" initials="DM" userId="S::dovilem@partner.co::b37bedab-5d6d-4e1c-bc9b-1aaf86c1fe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24D"/>
    <a:srgbClr val="DCFD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17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20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1AC84-E452-CD41-AB24-AB71A1D9C198}" type="datetimeFigureOut">
              <a:rPr lang="en-US" smtClean="0"/>
              <a:t>10/7/25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2D928-6CA8-2041-BD28-376B40CB2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0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250D2-48A9-07E6-A463-9D750837E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52D86D-715B-8A49-1C6D-DFD485E63E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B8E59A-18CF-EF4B-2C42-DBCEBDA7C4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F776A-D02B-B1CD-AA89-FF7DAFB383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367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1BFBE-E14B-B0F1-8F8C-287C70065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B79123-9076-8AB9-79CE-2DC33EDB6F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A0EC40-FEB4-420B-AA7D-37ACD7A06F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9ABD-8C82-0A95-9D43-010D1F0136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5101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5195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85222-7C35-E49D-06D9-01E0A15DC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B803D4-ADE7-A126-A934-043FB21BB7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C89945-11B7-C0BA-CEF3-12E8718136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45A0B3-B936-7C8E-D59B-B3A30EFB4C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6211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E97E9-4C91-02E7-DDDD-03A46865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7C38CE-AB14-E7CC-EB71-A9FE524306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1EF12B-8A6B-5F0A-015E-56E9804CB0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C8D3ED-58FC-A23A-8F26-CCC18AB771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660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0C5B1-37E0-E0A5-79B3-1BAF2A883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A0906A-04F7-F2F3-F566-D131FB1B82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57FF99-1ADD-9778-56D2-B7357A6875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4DAC13-9AE4-25F1-F428-834AEFA001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0870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91D74-A89A-7E91-8DE8-9F3404DAB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1C7AD2-D536-67B2-DB9A-9F797D961E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B53D31-EABE-3F4E-624D-893157AAF7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38EC6-00A6-95AE-3F2E-811E1C8B4B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3096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496A5-F554-B379-A5DD-7D818A8A6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519942-D620-2DBB-73EE-A443C0866D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B5C518-45AE-8DA7-3F3A-6B1DC52151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0AD121-28E2-72C9-FEDD-1B22BEDA81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9927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6D571-C268-B042-CBAA-FDD25FA7C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030CB9-54BD-887F-0421-35C6E74123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F8D766-B03D-E9E3-DAA0-AA5BF0CB30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4A2F3B-C2C9-1EAF-7DEC-EA92F00518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904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179D8-5264-3603-548D-C2BC1F9FB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E28FB9-6C35-2077-9E96-F5EFFB93F2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5EEB6C-0244-F2F5-BB2A-39A177CD06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98899-AE52-D8E1-E915-DFE1D08CA7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8099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7E1D5-0099-F7E3-B4D0-4D8DE30AD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62173C-F03F-7236-C425-4FBFF2EE29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85F3EC-C429-7A54-6E2B-019201BABD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00966-A3C3-E00E-015C-9FA8C7D06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80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2265B-0905-7080-EDB2-BDA060A55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3F55DD-FA8C-E683-4F23-F91CC32F7D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D5C4D0-3886-2CFA-72EE-66657062E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25857B-4AFD-E025-7EE7-2C69318288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37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9038C-DD6E-0A8E-080D-045AE5A29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8424AA-221F-E90F-DFBB-A54609B68F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A44FEA-2BD6-9AE9-DCC4-8B3CEE8ACB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D3C749-F3D1-9A27-3E8C-E457446CFA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401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044AE-5048-8301-782F-A9D7094D7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60AE81-3CDB-FAF1-2B4A-25BC082DAE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B7D988-7945-BEDB-017E-BA3C67E351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974B28-8A19-56E0-6F1E-7BA4BB01A7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387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CCE23-9FA6-A98B-3372-7E6AF98F0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FB1B21-9F5E-E912-9A9B-59B47FE401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9156BE-361D-CE85-34BD-A01A8CC744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611A97-8B27-40BF-CF1E-FBB5B4E288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018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BF9FC-4E4F-C419-61C9-03CD551D8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1001DA-12BF-381C-023D-A8DEF25F5C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8E43A6-D8B3-D322-040C-CB669E3E77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F7FD3-759D-0D72-EA8F-46B8940E08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5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0C280-EDFA-473C-2A5F-547AD68F7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879546-EDF7-041A-E7E6-F8055F71CE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92C510-4D24-517B-282F-64AB0CECCC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7DECA-7E46-C696-D6A3-4396D536DA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055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030EE-DE2B-473B-448C-88109DA79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6DD9D2-DC8D-99BC-5724-F819A0D3C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FA0FD8-11D5-3084-6F6B-A2E2A18B66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287A61-ED5A-5157-892B-011F2076AE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731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3D719-FBCB-1D6C-C730-EBFC7DC68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CECDD6-A335-550A-C1B5-E8FA3C6D7E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DB2A45-0A3E-87B0-9E00-401899A011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944BE3-3924-D676-9A35-3E2643E325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042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823D1-B13C-C90C-8817-82B368D9D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FBD89A-3FE1-70AB-E0C3-01BE8FB2A0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A915-B53C-CE5C-CB7D-6AC9060F3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2AFE8-1F65-F9A4-080A-711922E3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58DB6-89F8-7E37-8054-A25A71070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5902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35A4D-7C3E-F2C0-4F9A-D147B8D5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D921A-5BED-61A2-C19A-EF6E5FBFBD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1A82F-7182-36CB-BC8B-08F7EE4D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33D5C-F3D6-FC9B-FE8C-80C7C270B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347D7-358A-B58D-03D5-10B60221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9491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EAD96E-FD5B-B602-7A23-840FE70985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EE7AA8-EC45-557D-A67E-9DB5CFCE4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7A234-5E4F-4A4D-8041-BB2DEDA2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D1904-021B-E633-7350-FFE2B1EB2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A8C38-B91C-6905-CD79-61D94AC3B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629447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9C666-5380-89D5-219E-A3381D13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B2A30-CDE9-F913-8E3A-8D17C36EE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54A60-B61E-5DFF-506A-703882A57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05746-1BDB-4099-B87D-901AE4D39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BB556-2D82-BADF-3907-AFCC8CF0E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1786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DDFE1-BD15-A310-3A64-2A7FF29D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456D2A-AA72-31C4-D0E3-B8F8DF28A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7E246-C2BB-E6BA-B924-AFD54DF63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F6220-A1BA-48E2-741D-EF75996F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29FCA-FF08-C504-8E5E-9E047AA54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330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D7359-3104-324F-25D9-D0F83EA57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0F973-A9CF-35FC-3BD7-8894416AB6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14C1CC-4DA5-5C1E-07AB-08C67C209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B0137F-ABC1-B670-865A-0907F9360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2A259-A8FC-0942-F802-63172889F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4BAF74-07BA-3221-D2D9-6686B0320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948714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91BA0-FB18-4EA2-B0E8-5DF52B64B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73F670-1E3A-87C8-175F-4953B87A4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CD8EE6-0100-C1C2-F436-3B0DAD9362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AE9B83-1F71-8FBD-1D87-CF04D2AFE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7D866-91F0-B021-477A-7317C14CA6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3BABA9-ED37-E715-3BAC-78E339A6D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16537B-ABA2-D4A4-CA88-49A0E9184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908374-466F-184E-FD69-10E01DA60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9204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DD7E5-F785-DD8C-A74E-2201D880A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59BDCC-549D-6F72-302D-C08F96C95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D4723F-19EF-08C6-BC67-21575079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1BE222-2F48-F5CC-D120-15B294EC1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8269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935F7-8B0E-0074-1D44-9316FFF1F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8E4A22-FBF6-671B-5284-F819171D3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A09EE-0FEA-0BF9-C403-622F1CB66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92754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E3EA6-CD10-2D54-5DC6-CBA9B1B6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13F58-206F-EA12-02AF-A4A1A807F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3E9B1E-E8DA-59CC-B9FD-A72AB71EA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F41591-DA44-B6BD-83B2-61AF6FF11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576438-3787-F5FB-996B-5A1A32F0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536CB-3DC2-6ADB-1ADD-651E60E25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43389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BE92A-ADA9-4E9A-695C-CD5A5D815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022DC1-60AE-6B88-C8B1-3FFC619FF8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DDBD6C-3B81-ABE8-7373-774730635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8305FE-7843-85BD-5930-3A6766B04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D6BE5-F68C-F8BC-A26A-4718DEEED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9EAE23-4785-65B9-6F5C-BCF66D6D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9953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7CBFC9-D6DB-08E7-2BCF-22FE15E51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3E310-5C19-CD5F-BFA8-C813C70F6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82DCA-AC4E-299A-9E69-DB35D5BAF1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B7D0F-DA04-E504-5C94-F8D4BCE95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70A35-EB24-5AE8-135F-1407C6E85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5912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8.emf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emf"/><Relationship Id="rId5" Type="http://schemas.openxmlformats.org/officeDocument/2006/relationships/image" Target="../media/image23.png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4.emf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microsoft.com/office/2007/relationships/hdphoto" Target="../media/hdphoto1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5.png"/><Relationship Id="rId4" Type="http://schemas.openxmlformats.org/officeDocument/2006/relationships/image" Target="../media/image2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microsoft.com/office/2007/relationships/hdphoto" Target="../media/hdphoto1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12.png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0.emf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emf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30.emf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1.png"/><Relationship Id="rId7" Type="http://schemas.openxmlformats.org/officeDocument/2006/relationships/image" Target="../media/image35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5.emf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5.emf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emf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emf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emf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emf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41.emf"/><Relationship Id="rId4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emf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4.emf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4.emf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7.emf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47.emf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emf"/><Relationship Id="rId5" Type="http://schemas.microsoft.com/office/2007/relationships/hdphoto" Target="../media/hdphoto2.wdp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emf"/><Relationship Id="rId5" Type="http://schemas.microsoft.com/office/2007/relationships/hdphoto" Target="../media/hdphoto3.wdp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.jp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emf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5.emf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emf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DC22A-4352-965B-DC13-C28C151F9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2EE477-17F5-9C94-548A-30C8E2FF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F327CD-C4F9-DCB4-A1E0-1A6D6B5B3B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25" b="782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9FA36B9-066C-980A-1E9A-6F9628F54A1B}"/>
              </a:ext>
            </a:extLst>
          </p:cNvPr>
          <p:cNvSpPr/>
          <p:nvPr/>
        </p:nvSpPr>
        <p:spPr>
          <a:xfrm>
            <a:off x="0" y="267346"/>
            <a:ext cx="12192000" cy="685800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937"/>
                </a:schemeClr>
              </a:gs>
              <a:gs pos="9000">
                <a:schemeClr val="tx1">
                  <a:alpha val="43743"/>
                </a:schemeClr>
              </a:gs>
              <a:gs pos="56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85B4FC-0BCF-0C74-F24A-6F7F5A7C0AFF}"/>
              </a:ext>
            </a:extLst>
          </p:cNvPr>
          <p:cNvSpPr txBox="1"/>
          <p:nvPr/>
        </p:nvSpPr>
        <p:spPr>
          <a:xfrm>
            <a:off x="744872" y="4453441"/>
            <a:ext cx="10263554" cy="2404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ECHIPA DE CONFORMITATE EMEA</a:t>
            </a:r>
          </a:p>
        </p:txBody>
      </p:sp>
    </p:spTree>
    <p:extLst>
      <p:ext uri="{BB962C8B-B14F-4D97-AF65-F5344CB8AC3E}">
        <p14:creationId xmlns:p14="http://schemas.microsoft.com/office/powerpoint/2010/main" val="3417864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252DB-2366-F409-DF9E-EC3923ACB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FBE3CD8-6BE5-1451-2462-83D2FA9243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2094C5-E821-9F24-33E3-01E67D402735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NEAUTORIZATE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Accelerează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metabolismul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Previne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complicațiile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bolile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ficat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Orice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referire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o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afecțiune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medicală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specifică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sau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un diagnostic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45586B-CEA8-EDD9-B655-202A99D8B66B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BOOST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DEF6965-FA4A-4929-FFEA-438987D964B6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25A9C342-9567-CC6B-9DBC-B84100C2AC6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602" r="20602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625608E-EF11-04ED-DC5D-192A9A78BFA4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15E74E-DDA8-2C89-CD73-F4E5448DB0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60EF40-236F-FA21-874C-A29859C16D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360" r="8360"/>
          <a:stretch/>
        </p:blipFill>
        <p:spPr>
          <a:xfrm>
            <a:off x="6700826" y="298244"/>
            <a:ext cx="4904468" cy="6009898"/>
          </a:xfrm>
          <a:prstGeom prst="rect">
            <a:avLst/>
          </a:prstGeom>
          <a:effectLst>
            <a:outerShdw blurRad="330200" dist="165100" dir="2700000" sx="101000" sy="101000" algn="ctr" rotWithShape="0">
              <a:srgbClr val="000000">
                <a:alpha val="39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301DC85-BF9E-0A8D-44B9-08DF75D36F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5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83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9BD2C-BCEB-556F-0FC3-16F262747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3B382D7-30D2-67EC-BCF9-D981C22453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743E000-9555-B2AF-DD71-AA649C700CB3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AUTORIZATE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Aromatizat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extract de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mandarină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papaya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uscată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Întărește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părul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unghiile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sistemul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imunitar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Sănătatea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părului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Aquamin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™, un extract de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alge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marine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bogat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minerale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bio-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disponibile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Biotină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adăugată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sprijini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sănătatea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pielii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utilizare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împreună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PureNourish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™ Natural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3000 mg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electroliți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adăugați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Are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indice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 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glicemic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scăzut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Vegan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fără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gluten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DBDD53-A8F5-7F0E-5CF6-7A6F2BA07AC0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BEAUTY BOOST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0881AB8-2667-A0BD-68B1-21AD073B498E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C6F3F71-E407-E81D-A532-F920B3C286C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939" r="16939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EA86AA-02DC-F331-F7C0-3A65B5E7CB8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450" t="9147" r="32257"/>
          <a:stretch>
            <a:fillRect/>
          </a:stretch>
        </p:blipFill>
        <p:spPr>
          <a:xfrm>
            <a:off x="7430947" y="497710"/>
            <a:ext cx="3693888" cy="5206331"/>
          </a:xfrm>
          <a:prstGeom prst="rect">
            <a:avLst/>
          </a:prstGeom>
          <a:effectLst>
            <a:outerShdw blurRad="336531" dist="167060" dir="2700000" sx="100912" sy="100912" algn="tl" rotWithShape="0">
              <a:prstClr val="black">
                <a:alpha val="38896"/>
              </a:prstClr>
            </a:outerShdw>
          </a:effectLst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5B24831-6413-29C2-91CF-F2154F0CF2D1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7957A7-DE18-675E-2BC0-CC08F0D988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28F3C7-9860-83C7-42B1-A68263E9A4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25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CF8A0-1525-B404-DC8F-59FF9EAB7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586CC9F-F1DB-6A00-F80C-BD53F69257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26DB3F-EF15-D9DD-BBD8-038095D1811F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BEAUTY BOOST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B9F037C-0EBD-D865-6E7E-C8F31C066014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85E024A-97BD-7893-C507-44455B34A49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939" r="16939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E847B5-DA10-D866-1B1F-CBA7BA89755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450" t="9147" r="32257"/>
          <a:stretch>
            <a:fillRect/>
          </a:stretch>
        </p:blipFill>
        <p:spPr>
          <a:xfrm>
            <a:off x="7430947" y="497710"/>
            <a:ext cx="3693888" cy="5206331"/>
          </a:xfrm>
          <a:prstGeom prst="rect">
            <a:avLst/>
          </a:prstGeom>
          <a:effectLst>
            <a:outerShdw blurRad="336531" dist="167060" dir="2700000" sx="100912" sy="100912" algn="tl" rotWithShape="0">
              <a:prstClr val="black">
                <a:alpha val="38896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45C033-8A6A-AD3C-3F88-95B7BECFDA6C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NEAUTORIZATE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Stimulează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creșterea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părului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Oferă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un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păr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des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bogat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îmbunătățirea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celulitei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caz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de: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căderea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părului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b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unghii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fragile,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piele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ternă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alopecie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B59F5E3-19E3-A503-4928-6DE447E6FCC3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1BCB0C-D4E4-7098-8BCC-0BAC44CDFE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2A9C8E-919A-1006-789D-8980683486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5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664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EF60D-501F-FB9E-C95C-224DC739F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A630BFD-5934-65A8-34B7-928598CFBF06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FUNCȚII AUTORIZATE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Funcționarea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mușchilor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menținerea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oaselor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calciu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magneziu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Menținerea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oaselor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K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Funcționarea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sistemului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imunitar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Magneziul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oboselii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extenuării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Magneziul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funcționarea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sistemului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nervos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K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coagularea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sângelui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nivelurile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calciu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din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sânge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B281DA-81DF-2929-83A6-6DBE6B969213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MAGNICAL-D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FF18A6F-D2E2-1EBD-0240-0DC68B9AAFB7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close-up of a black shavings&#10;&#10;Description automatically generated">
            <a:extLst>
              <a:ext uri="{FF2B5EF4-FFF2-40B4-BE49-F238E27FC236}">
                <a16:creationId xmlns:a16="http://schemas.microsoft.com/office/drawing/2014/main" id="{E43AA8F0-903B-4F0A-95B9-DD6308FF3C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876" t="7137" r="5014"/>
          <a:stretch/>
        </p:blipFill>
        <p:spPr>
          <a:xfrm rot="5400000">
            <a:off x="6048073" y="239443"/>
            <a:ext cx="6951643" cy="62854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4B82E0-4A11-0278-0B61-D1E6B7B87C7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3" name="Picture 2" descr="A white bottle with blue text&#10;&#10;AI-generated content may be incorrect.">
            <a:extLst>
              <a:ext uri="{FF2B5EF4-FFF2-40B4-BE49-F238E27FC236}">
                <a16:creationId xmlns:a16="http://schemas.microsoft.com/office/drawing/2014/main" id="{8725A0D9-C234-20B1-7B64-377B45A304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0580" y="387458"/>
            <a:ext cx="4572000" cy="6858000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3DE206A-9CEC-5BE7-F2F9-41BA901C4E3C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50A389-8ED1-5459-3B94-EF09266712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4379" y="5595893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B12FB0-AEE0-41ED-95B1-AA9C393D24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556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B7EAB-5688-0F16-2568-D14468ED3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DC7AF99-C068-00AE-A5D5-7E24CA251BAD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NEAUTORIZATE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Previne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inflamația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musculară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Previne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osteoporoza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inflamația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sănătatea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nervilor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funcționarea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optimă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celulelor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corectarea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deficiențelor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nutrienți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DCC5F48-7F84-527C-D222-5326E3148008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16552D9-D2D0-A63D-4D2D-378DD343A4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5" name="Picture 4" descr="A close-up of a black shavings&#10;&#10;Description automatically generated">
            <a:extLst>
              <a:ext uri="{FF2B5EF4-FFF2-40B4-BE49-F238E27FC236}">
                <a16:creationId xmlns:a16="http://schemas.microsoft.com/office/drawing/2014/main" id="{49BDE09B-4E6D-244A-3924-5A0BFA5FF1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876" t="7137" r="5014"/>
          <a:stretch/>
        </p:blipFill>
        <p:spPr>
          <a:xfrm rot="5400000">
            <a:off x="6048073" y="239443"/>
            <a:ext cx="6951643" cy="6285470"/>
          </a:xfrm>
          <a:prstGeom prst="rect">
            <a:avLst/>
          </a:prstGeom>
        </p:spPr>
      </p:pic>
      <p:pic>
        <p:nvPicPr>
          <p:cNvPr id="6" name="Picture 5" descr="A white bottle with blue text&#10;&#10;AI-generated content may be incorrect.">
            <a:extLst>
              <a:ext uri="{FF2B5EF4-FFF2-40B4-BE49-F238E27FC236}">
                <a16:creationId xmlns:a16="http://schemas.microsoft.com/office/drawing/2014/main" id="{541F732D-7F01-1575-514D-1950942EEB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580" y="387458"/>
            <a:ext cx="457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66D70A-8447-5AFD-B1FA-AC6885E3B6A6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MAGNICAL-D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F565A96-C878-51C8-E9F4-5BA4F1D58160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6A81A52-97B1-381D-1789-EFCB185EBD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4379" y="5595893"/>
            <a:ext cx="863600" cy="863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BD5117-64F8-BAA3-7DB9-1210F0E2F0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561" y="2071685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262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6CDED-B2A3-D59F-092A-F85B79D72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774E98B-8F9B-5306-F178-E6620B8B1D80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AUTORIZATE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creșterea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stării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vigilență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îmbunătățirea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concentrării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cu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cofeină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E45F4E-EC18-8D07-538C-7C1B06D834A8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REJUVENIIX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1ED189-B08E-99DC-5CBC-17A8FE02F3E4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pile of purple fruits with green leaves&#10;&#10;AI-generated content may be incorrect.">
            <a:extLst>
              <a:ext uri="{FF2B5EF4-FFF2-40B4-BE49-F238E27FC236}">
                <a16:creationId xmlns:a16="http://schemas.microsoft.com/office/drawing/2014/main" id="{08BEE9E7-D672-B966-953D-8027A504D3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025" t="1070" r="8629" b="32543"/>
          <a:stretch/>
        </p:blipFill>
        <p:spPr>
          <a:xfrm rot="5400000">
            <a:off x="6088934" y="262430"/>
            <a:ext cx="6911905" cy="63274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D3B555-F8D8-0976-A2C0-5CFDCF49B8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34671375-4BAD-9BD2-305D-FC26B4BEB627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7863CCB-0ECC-78C9-5A4B-E91602489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80739C-BBFC-A7CB-02F1-3805991911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561" y="2071686"/>
            <a:ext cx="359924" cy="359924"/>
          </a:xfrm>
          <a:prstGeom prst="rect">
            <a:avLst/>
          </a:prstGeom>
        </p:spPr>
      </p:pic>
      <p:pic>
        <p:nvPicPr>
          <p:cNvPr id="2" name="Picture 1" descr="A white bottle with red text and black text&#10;&#10;AI-generated content may be incorrect.">
            <a:extLst>
              <a:ext uri="{FF2B5EF4-FFF2-40B4-BE49-F238E27FC236}">
                <a16:creationId xmlns:a16="http://schemas.microsoft.com/office/drawing/2014/main" id="{8E427973-4AE0-DD43-38F7-3462C0BE10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8426208" y="1506072"/>
            <a:ext cx="1733615" cy="418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13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A1E1D-80F4-92CA-F547-45A32183D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74FF60C-DBF5-1764-DD78-49FBCF09BF95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NEAUTORIZATE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Orice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referire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Tulburări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mintale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Boli cognitive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Grăsime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viscerală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Grăsime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abdominală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Scădere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greutate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Îmbunătățirea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dispoziției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C986C85-6847-96FF-6115-51FDF7B4A9EB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638D36C-2F19-FD9B-BD7D-7CD76EDEFA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pile of purple fruits with green leaves&#10;&#10;AI-generated content may be incorrect.">
            <a:extLst>
              <a:ext uri="{FF2B5EF4-FFF2-40B4-BE49-F238E27FC236}">
                <a16:creationId xmlns:a16="http://schemas.microsoft.com/office/drawing/2014/main" id="{D27841C4-3BB2-82EF-30AF-4F5B82E024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025" t="1070" r="8629" b="32543"/>
          <a:stretch/>
        </p:blipFill>
        <p:spPr>
          <a:xfrm rot="5400000">
            <a:off x="6088934" y="262430"/>
            <a:ext cx="6911905" cy="63274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09295D-48A4-5B04-14CC-2593DDBCA246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REJUVENIIX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DC79D51-5F4E-C8CA-4345-079B79213430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26CDCD5-E87C-55A2-9321-28A14A1095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EE46F7-D57B-18B7-5694-394CC5C26C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561" y="2071685"/>
            <a:ext cx="359925" cy="359925"/>
          </a:xfrm>
          <a:prstGeom prst="rect">
            <a:avLst/>
          </a:prstGeom>
        </p:spPr>
      </p:pic>
      <p:pic>
        <p:nvPicPr>
          <p:cNvPr id="4" name="Picture 3" descr="A white bottle with red text and black text&#10;&#10;AI-generated content may be incorrect.">
            <a:extLst>
              <a:ext uri="{FF2B5EF4-FFF2-40B4-BE49-F238E27FC236}">
                <a16:creationId xmlns:a16="http://schemas.microsoft.com/office/drawing/2014/main" id="{A717C91E-400E-8E17-4CA0-6AC9933992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8426208" y="1506072"/>
            <a:ext cx="1733615" cy="418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58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2820B-9084-3591-E42F-D609B45E6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FD6E543-2F7C-F615-4619-5817CB6726EC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AUTORIZATE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sănătatea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pielii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prin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formarea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colagen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protecția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celulelor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împotriva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stresului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oxidativ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formarea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colagenului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funcționarea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vaselor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sânge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funcționarea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sistemului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imunitar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CFAB67-D354-413E-F8DF-8109DEF21969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VINÁLI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64F1F0-D399-9F31-7C33-844289F7401B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FB488621-8F89-42D8-8C8F-2A92EFF293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2" name="Picture 11" descr="A bunch of grapes on a vine&#10;&#10;Description automatically generated">
            <a:extLst>
              <a:ext uri="{FF2B5EF4-FFF2-40B4-BE49-F238E27FC236}">
                <a16:creationId xmlns:a16="http://schemas.microsoft.com/office/drawing/2014/main" id="{7004171E-E202-7A3E-C1D7-8F60FF1A47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94" r="33447"/>
          <a:stretch/>
        </p:blipFill>
        <p:spPr>
          <a:xfrm>
            <a:off x="6381161" y="0"/>
            <a:ext cx="6124587" cy="6858000"/>
          </a:xfrm>
          <a:prstGeom prst="rect">
            <a:avLst/>
          </a:prstGeom>
        </p:spPr>
      </p:pic>
      <p:pic>
        <p:nvPicPr>
          <p:cNvPr id="13" name="Picture 12" descr="A white bottle with purple text&#10;&#10;AI-generated content may be incorrect.">
            <a:extLst>
              <a:ext uri="{FF2B5EF4-FFF2-40B4-BE49-F238E27FC236}">
                <a16:creationId xmlns:a16="http://schemas.microsoft.com/office/drawing/2014/main" id="{8C06E8DF-F741-4180-0B68-0E72366DA5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329" y="1606725"/>
            <a:ext cx="2245949" cy="3632501"/>
          </a:xfrm>
          <a:prstGeom prst="rect">
            <a:avLst/>
          </a:prstGeom>
          <a:effectLst>
            <a:outerShdw blurRad="309477" dist="302244" dir="2700000" sx="102388" sy="102388" algn="tl" rotWithShape="0">
              <a:prstClr val="black">
                <a:alpha val="63418"/>
              </a:prstClr>
            </a:outerShdw>
          </a:effectLst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C19B380-3347-A626-9032-A8AD3B58DA83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5C2B034-88C5-D81F-48F6-3A8670963C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2158" y="5600702"/>
            <a:ext cx="850900" cy="8509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5C3A36-FB29-8F40-8233-9DB5CFE321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561" y="207168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164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1DCDD-B2EB-BDB0-8C08-E111E6A9C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CACCEE0-A557-E56A-41A6-E08A80DE5679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BENEFICIILE INGREDIENTELOR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Extract din </a:t>
            </a:r>
            <a:r>
              <a:rPr lang="en-US" alt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semințe</a:t>
            </a:r>
            <a: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coajă</a:t>
            </a:r>
            <a: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struguri</a:t>
            </a:r>
            <a: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:</a:t>
            </a:r>
            <a:b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Studiile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științifice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au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arătat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că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există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un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efect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sinergic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atunci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când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se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consumă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împreună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extractul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semințe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struguri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. Ele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își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amplifică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reciproc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beneficiile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altLang="en-US" sz="900" b="1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alt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:                                         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formarea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colagenului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funcționarea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normală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vaselor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sânge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sănătatea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normală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pielii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prin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formarea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colagen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funcționarea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normală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sistemului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imunitar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protecția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celulelor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împotriva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stresului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oxidativ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altLang="en-US" sz="800" b="1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alt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Bioflavonoide</a:t>
            </a:r>
            <a: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citrice</a:t>
            </a:r>
            <a: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:</a:t>
            </a:r>
            <a:b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Fitonutrienții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se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găsesc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majoritatea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fructelor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special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citrice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4DF3E6-5085-6074-1E2B-E2C2F29C85C5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VINÁLI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A107FF-1FF2-F9E5-F66C-26EBD992F128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DC4F3C2-F9DE-F648-F488-CC937BF89F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5" name="Picture 4" descr="A bunch of grapes on a vine&#10;&#10;Description automatically generated">
            <a:extLst>
              <a:ext uri="{FF2B5EF4-FFF2-40B4-BE49-F238E27FC236}">
                <a16:creationId xmlns:a16="http://schemas.microsoft.com/office/drawing/2014/main" id="{EE5CD3A0-7B80-7D32-0919-5E2878ADCF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94" r="33447"/>
          <a:stretch/>
        </p:blipFill>
        <p:spPr>
          <a:xfrm>
            <a:off x="6381161" y="0"/>
            <a:ext cx="6124587" cy="6858000"/>
          </a:xfrm>
          <a:prstGeom prst="rect">
            <a:avLst/>
          </a:prstGeom>
        </p:spPr>
      </p:pic>
      <p:pic>
        <p:nvPicPr>
          <p:cNvPr id="3" name="Picture 2" descr="A white bottle with purple text&#10;&#10;AI-generated content may be incorrect.">
            <a:extLst>
              <a:ext uri="{FF2B5EF4-FFF2-40B4-BE49-F238E27FC236}">
                <a16:creationId xmlns:a16="http://schemas.microsoft.com/office/drawing/2014/main" id="{6B346253-059B-A9C3-4A71-9494415790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329" y="1606725"/>
            <a:ext cx="2245949" cy="3632501"/>
          </a:xfrm>
          <a:prstGeom prst="rect">
            <a:avLst/>
          </a:prstGeom>
          <a:effectLst>
            <a:outerShdw blurRad="309477" dist="302244" dir="2700000" sx="102388" sy="102388" algn="tl" rotWithShape="0">
              <a:prstClr val="black">
                <a:alpha val="63418"/>
              </a:prstClr>
            </a:outerShdw>
          </a:effectLst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FA26044-39A9-617C-982D-F7DEBF2D6D8E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013EC1C-1107-36ED-A2B0-2A142BA83D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2158" y="5600702"/>
            <a:ext cx="850900" cy="85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77552-5CC4-41EA-D147-2A815FD28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E2B094C-B9DC-AE5D-0539-1124FB4BD6A8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NEAUTORIZATE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Elimină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varicele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celulita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retenția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apă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vergeturile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Virușii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nu sunt o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problemă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dacă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iei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Vináli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Vindecă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/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restabilește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nervii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detoxifierea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organismului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Corectează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deficiențele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77AA58-7D80-45C0-D9EE-F7D44BC6D6EE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VINÁLI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12745AE-E7DE-37E3-59E7-89D267206BFD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1865418-B97D-FD2D-97B6-F3B5D3CAB1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5" name="Picture 4" descr="A bunch of grapes on a vine&#10;&#10;Description automatically generated">
            <a:extLst>
              <a:ext uri="{FF2B5EF4-FFF2-40B4-BE49-F238E27FC236}">
                <a16:creationId xmlns:a16="http://schemas.microsoft.com/office/drawing/2014/main" id="{AE4E9820-BD46-6B61-A8BB-0F4D5868EA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94" r="33447"/>
          <a:stretch/>
        </p:blipFill>
        <p:spPr>
          <a:xfrm>
            <a:off x="6381161" y="0"/>
            <a:ext cx="6124587" cy="6858000"/>
          </a:xfrm>
          <a:prstGeom prst="rect">
            <a:avLst/>
          </a:prstGeom>
        </p:spPr>
      </p:pic>
      <p:pic>
        <p:nvPicPr>
          <p:cNvPr id="3" name="Picture 2" descr="A white bottle with purple text&#10;&#10;AI-generated content may be incorrect.">
            <a:extLst>
              <a:ext uri="{FF2B5EF4-FFF2-40B4-BE49-F238E27FC236}">
                <a16:creationId xmlns:a16="http://schemas.microsoft.com/office/drawing/2014/main" id="{0C6EE51F-6E55-BF15-8112-682EE7E3D2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329" y="1606725"/>
            <a:ext cx="2245949" cy="3632501"/>
          </a:xfrm>
          <a:prstGeom prst="rect">
            <a:avLst/>
          </a:prstGeom>
          <a:effectLst>
            <a:outerShdw blurRad="309477" dist="302244" dir="2700000" sx="102388" sy="102388" algn="tl" rotWithShape="0">
              <a:prstClr val="black">
                <a:alpha val="63418"/>
              </a:prstClr>
            </a:outerShdw>
          </a:effectLst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266EF5A-235B-3269-2CDA-006A4FDE8A34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EDACF0E-6C17-9D6A-8B04-023A6E2E15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2158" y="5600702"/>
            <a:ext cx="850900" cy="850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EFBC81-9545-45AF-CEE5-3EF374EAC7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561" y="2071685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37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3769F9-B4DF-3044-22C7-CC59EAF48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with text&#10;&#10;AI-generated content may be incorrect.">
            <a:extLst>
              <a:ext uri="{FF2B5EF4-FFF2-40B4-BE49-F238E27FC236}">
                <a16:creationId xmlns:a16="http://schemas.microsoft.com/office/drawing/2014/main" id="{DBF7DF7D-2F53-F0E4-CD77-15265AC99E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88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37D38-93BF-05A3-F87C-A402760CD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ED3FD1D-0BA9-BEEC-9E77-7CC5B72AA502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TAHITIAN NONI</a:t>
            </a:r>
            <a:r>
              <a:rPr lang="en-US" sz="35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ORIGINAL</a:t>
            </a:r>
            <a:endParaRPr lang="en-US" sz="35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055291-1CC9-37D9-0453-103C7DA6A894}"/>
              </a:ext>
            </a:extLst>
          </p:cNvPr>
          <p:cNvCxnSpPr>
            <a:cxnSpLocks/>
          </p:cNvCxnSpPr>
          <p:nvPr/>
        </p:nvCxnSpPr>
        <p:spPr>
          <a:xfrm>
            <a:off x="1067165" y="1711763"/>
            <a:ext cx="103301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9BC795B-133D-658C-850E-02C593DA29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D5F433-AE75-8A4F-3082-64F35D0057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278" r="14356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A6C6EF-D7E5-950E-E21B-59E178BC1BC0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AUTORIZATE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Promovează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sănătatea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bunăstarea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generală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struguri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sănătatea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sistemului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imunitar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noni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Promovează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o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nutriție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sănătoasă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cu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struguri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struguri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care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protecția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celulelor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împotriva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stresului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oxidative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adaptogeni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puternici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close-up of a plant&#10;&#10;Description automatically generated">
            <a:extLst>
              <a:ext uri="{FF2B5EF4-FFF2-40B4-BE49-F238E27FC236}">
                <a16:creationId xmlns:a16="http://schemas.microsoft.com/office/drawing/2014/main" id="{7A177F9A-2081-E53C-34B2-2F540FDD1E4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173" t="15086" r="31596" b="27920"/>
          <a:stretch/>
        </p:blipFill>
        <p:spPr>
          <a:xfrm rot="16200000">
            <a:off x="5826211" y="495310"/>
            <a:ext cx="6954485" cy="58445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2C8586-0E4A-CDEC-A973-738A6F10E63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 rot="1856546">
            <a:off x="6432974" y="0"/>
            <a:ext cx="6858000" cy="6858000"/>
          </a:xfrm>
          <a:prstGeom prst="rect">
            <a:avLst/>
          </a:prstGeom>
          <a:effectLst>
            <a:outerShdw blurRad="131744" dist="124367" dir="2250105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bottle of liquid with a label&#10;&#10;AI-generated content may be incorrect.">
            <a:extLst>
              <a:ext uri="{FF2B5EF4-FFF2-40B4-BE49-F238E27FC236}">
                <a16:creationId xmlns:a16="http://schemas.microsoft.com/office/drawing/2014/main" id="{BF4A9B30-8316-7C4C-52EA-BC479BBE4F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9908">
            <a:off x="4477286" y="227357"/>
            <a:ext cx="7695745" cy="4328857"/>
          </a:xfrm>
          <a:prstGeom prst="rect">
            <a:avLst/>
          </a:prstGeom>
          <a:effectLst>
            <a:outerShdw blurRad="127000" dist="114300" dir="2280000" algn="ctr" rotWithShape="0">
              <a:schemeClr val="tx1">
                <a:alpha val="40000"/>
              </a:schemeClr>
            </a:outerShdw>
          </a:effectLst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F9E63C6-A919-683B-7BC2-45B59AB34277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0DE45D8-6380-83EB-E8B2-21D9A060DA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9035" y="5593985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94AB86D-E311-80E0-4B24-2B52B85EE7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6561" y="207168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515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62FAE-7F60-1B9B-2A54-5763CC102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343F58B-13B2-2D5B-D396-42F03E300E5E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TAHITIAN NONI</a:t>
            </a:r>
            <a:r>
              <a:rPr lang="en-US" sz="35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ORIGINAL</a:t>
            </a:r>
            <a:endParaRPr lang="en-US" sz="35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47E3681-4808-2635-2EBD-09AF26B84003}"/>
              </a:ext>
            </a:extLst>
          </p:cNvPr>
          <p:cNvCxnSpPr>
            <a:cxnSpLocks/>
          </p:cNvCxnSpPr>
          <p:nvPr/>
        </p:nvCxnSpPr>
        <p:spPr>
          <a:xfrm>
            <a:off x="1067165" y="1711763"/>
            <a:ext cx="103301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70A69B3-4F51-2264-D2F5-415ECABF04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03A705-BAC6-A94A-F5C0-FC56BCB4EEAD}"/>
              </a:ext>
            </a:extLst>
          </p:cNvPr>
          <p:cNvSpPr txBox="1"/>
          <p:nvPr/>
        </p:nvSpPr>
        <p:spPr>
          <a:xfrm>
            <a:off x="1067165" y="2082976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AUTORIZATE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Susținut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studii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clinice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decenii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cercetare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Cercetare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neegalat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sprijini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călătoria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ta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spre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bunăstare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fruct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noni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provenit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exclusiv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din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Polinezia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Franceză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Produs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folosind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fructe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noni din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ferme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familiale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cultivate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fără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îngrășăminte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chimice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sau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pesticide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supune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unui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control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riguros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al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calității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fiecare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lot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fiind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testat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puritate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potență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close-up of a plant&#10;&#10;Description automatically generated">
            <a:extLst>
              <a:ext uri="{FF2B5EF4-FFF2-40B4-BE49-F238E27FC236}">
                <a16:creationId xmlns:a16="http://schemas.microsoft.com/office/drawing/2014/main" id="{E64C4CAC-C05E-A5FD-9093-328560481F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173" t="15086" r="31596" b="27920"/>
          <a:stretch/>
        </p:blipFill>
        <p:spPr>
          <a:xfrm rot="16200000">
            <a:off x="5826211" y="495310"/>
            <a:ext cx="6954485" cy="5844584"/>
          </a:xfrm>
          <a:prstGeom prst="rect">
            <a:avLst/>
          </a:prstGeom>
        </p:spPr>
      </p:pic>
      <p:pic>
        <p:nvPicPr>
          <p:cNvPr id="5" name="Picture 4" descr="A bottle of liquid with a label&#10;&#10;AI-generated content may be incorrect.">
            <a:extLst>
              <a:ext uri="{FF2B5EF4-FFF2-40B4-BE49-F238E27FC236}">
                <a16:creationId xmlns:a16="http://schemas.microsoft.com/office/drawing/2014/main" id="{7D286161-1B55-ABF4-A68D-2A536BE98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9908">
            <a:off x="4477286" y="227357"/>
            <a:ext cx="7695745" cy="4328857"/>
          </a:xfrm>
          <a:prstGeom prst="rect">
            <a:avLst/>
          </a:prstGeom>
          <a:effectLst>
            <a:outerShdw blurRad="127000" dist="114300" dir="2280000" algn="ctr" rotWithShape="0">
              <a:schemeClr val="tx1">
                <a:alpha val="40000"/>
              </a:schemeClr>
            </a:outerShdw>
          </a:effectLst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237B4B3-BBCE-CA1B-B8D4-C6F148C88821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375417-62C4-4B6D-67D8-CDC6840CAE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3985"/>
            <a:ext cx="863600" cy="86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1A7F0F-9BB2-A454-4F92-92DBE40737B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 rot="1856546">
            <a:off x="6432974" y="0"/>
            <a:ext cx="6858000" cy="6858000"/>
          </a:xfrm>
          <a:prstGeom prst="rect">
            <a:avLst/>
          </a:prstGeom>
          <a:effectLst>
            <a:outerShdw blurRad="131744" dist="124367" dir="2250105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9F84EF-0EDD-211C-D7EB-64338D1734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78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8FA87-0872-EE51-3352-65E0AF513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A54319C-C363-81DF-7800-96B2717F1A52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TAHITIAN NONI</a:t>
            </a:r>
            <a:r>
              <a:rPr lang="en-US" sz="35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ORIGINAL</a:t>
            </a:r>
            <a:endParaRPr lang="en-US" sz="35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29E730E-CE5D-0C32-966B-0E793CB565DE}"/>
              </a:ext>
            </a:extLst>
          </p:cNvPr>
          <p:cNvCxnSpPr>
            <a:cxnSpLocks/>
          </p:cNvCxnSpPr>
          <p:nvPr/>
        </p:nvCxnSpPr>
        <p:spPr>
          <a:xfrm>
            <a:off x="1067165" y="1711763"/>
            <a:ext cx="103301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ABDC964-5BA0-FC2F-EB81-5335DEFA79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749232-4EB1-FD5C-6FF2-C3653A3B49B6}"/>
              </a:ext>
            </a:extLst>
          </p:cNvPr>
          <p:cNvSpPr txBox="1"/>
          <p:nvPr/>
        </p:nvSpPr>
        <p:spPr>
          <a:xfrm>
            <a:off x="1067165" y="2105554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NEAUTORIZATE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mpotriva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  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balon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ă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rii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Tahitian Noni Original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vindecă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boli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Normalizează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tensiunea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arterială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Consumul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Tahitian Noni Original duce la </a:t>
            </a:r>
            <a:b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reducere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50% 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problemelor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sănătate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cazul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colesterolului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ridicat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bufeurile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Ameliorează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sau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reduce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durerea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inflamația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sănătatea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prostate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tiroidei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„Nu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lua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medicamentele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acest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suc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.”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close-up of a plant&#10;&#10;Description automatically generated">
            <a:extLst>
              <a:ext uri="{FF2B5EF4-FFF2-40B4-BE49-F238E27FC236}">
                <a16:creationId xmlns:a16="http://schemas.microsoft.com/office/drawing/2014/main" id="{00D3AEC1-C316-2202-18F8-D5022708F9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173" t="15086" r="31596" b="27920"/>
          <a:stretch/>
        </p:blipFill>
        <p:spPr>
          <a:xfrm rot="16200000">
            <a:off x="5826211" y="495310"/>
            <a:ext cx="6954485" cy="5844584"/>
          </a:xfrm>
          <a:prstGeom prst="rect">
            <a:avLst/>
          </a:prstGeom>
        </p:spPr>
      </p:pic>
      <p:pic>
        <p:nvPicPr>
          <p:cNvPr id="5" name="Picture 4" descr="A bottle of liquid with a label&#10;&#10;AI-generated content may be incorrect.">
            <a:extLst>
              <a:ext uri="{FF2B5EF4-FFF2-40B4-BE49-F238E27FC236}">
                <a16:creationId xmlns:a16="http://schemas.microsoft.com/office/drawing/2014/main" id="{842460E7-7C21-17CB-E80B-46B20BA5BD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9908">
            <a:off x="4477286" y="227357"/>
            <a:ext cx="7695745" cy="4328857"/>
          </a:xfrm>
          <a:prstGeom prst="rect">
            <a:avLst/>
          </a:prstGeom>
          <a:effectLst>
            <a:outerShdw blurRad="127000" dist="114300" dir="2280000" algn="ctr" rotWithShape="0">
              <a:schemeClr val="tx1">
                <a:alpha val="40000"/>
              </a:schemeClr>
            </a:outerShdw>
          </a:effectLst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863570F-AC34-D1E7-7D43-577D70311C6E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1E9543-068C-F5E1-ACB0-86245DBB1D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3985"/>
            <a:ext cx="863600" cy="863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2E8138-2414-2795-3A2E-26E919F4DB5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 rot="1856546">
            <a:off x="6432974" y="0"/>
            <a:ext cx="6858000" cy="6858000"/>
          </a:xfrm>
          <a:prstGeom prst="rect">
            <a:avLst/>
          </a:prstGeom>
          <a:effectLst>
            <a:outerShdw blurRad="131744" dist="124367" dir="2250105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30F3A6A-AC6A-F974-C352-E28045528F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5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42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E3A98-9B27-C529-C7CC-246DB9F6B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197E60D-9399-0642-9458-4DDFB54AD1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DE72366-9877-2787-5975-CDD286FFB036}"/>
              </a:ext>
            </a:extLst>
          </p:cNvPr>
          <p:cNvSpPr txBox="1"/>
          <p:nvPr/>
        </p:nvSpPr>
        <p:spPr>
          <a:xfrm>
            <a:off x="1067165" y="2081565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AUTORIZATE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Formulat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combinația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ideală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minerale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aminoacizi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noni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tahitian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alte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extracte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botanice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Renew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zinc, care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fertilitatea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reproducerea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Zincul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are, de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asemenea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un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rol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procesul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diviziune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celulară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protecția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celulelor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împotriva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stresului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oxidative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Zincul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metabolismul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normal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macronutrienților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Zincul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menținerea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părului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unghiilor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pielii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condiții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Zincul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menținerea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nivelurilor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testosteron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sânge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Renew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B12, care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procesul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diviziune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celulară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formarea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globulelor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roșii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B12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de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asemenea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reducerea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oboselii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extenuării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E8FAAC-8CEF-37B3-220C-759E86086DDB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</a:t>
            </a:r>
            <a:endParaRPr lang="en-GB" sz="3200" b="1" baseline="300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B5E4612-CBC2-4723-4693-713F814445FA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wave on the beach&#10;&#10;Description automatically generated with medium confidence">
            <a:extLst>
              <a:ext uri="{FF2B5EF4-FFF2-40B4-BE49-F238E27FC236}">
                <a16:creationId xmlns:a16="http://schemas.microsoft.com/office/drawing/2014/main" id="{4029EA93-9A96-0EFF-539A-92E009003D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73" t="8134" r="41978"/>
          <a:stretch>
            <a:fillRect/>
          </a:stretch>
        </p:blipFill>
        <p:spPr>
          <a:xfrm>
            <a:off x="6381161" y="-42368"/>
            <a:ext cx="5804828" cy="6908695"/>
          </a:xfrm>
          <a:prstGeom prst="rect">
            <a:avLst/>
          </a:prstGeom>
        </p:spPr>
      </p:pic>
      <p:pic>
        <p:nvPicPr>
          <p:cNvPr id="3" name="Picture 2" descr="A black and white package&#10;&#10;AI-generated content may be incorrect.">
            <a:extLst>
              <a:ext uri="{FF2B5EF4-FFF2-40B4-BE49-F238E27FC236}">
                <a16:creationId xmlns:a16="http://schemas.microsoft.com/office/drawing/2014/main" id="{43F04ADF-F8A1-3279-D2ED-09B36664FD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542" t="41617" r="12518" b="34206"/>
          <a:stretch>
            <a:fillRect/>
          </a:stretch>
        </p:blipFill>
        <p:spPr>
          <a:xfrm rot="5400000">
            <a:off x="6810828" y="2890248"/>
            <a:ext cx="4828029" cy="1120184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D00A412-9AE8-189D-7B24-E94EA4AEE1AD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24C26C-5B16-1056-D016-D5FC0B2A54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5385" y="5600702"/>
            <a:ext cx="850900" cy="850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2F11CD-FB6E-11F1-A723-7C70DE4D3A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453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CD177-DEE6-C821-BA11-EFB4B6901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E1080DF-8353-3158-51EE-651FA5AFB7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4074F0B-95B2-ABAD-50AA-46066656BA98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AUTORIZATE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Niacina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conținută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Renew,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menținerea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pielii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mucoaselor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condiții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Niacina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de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asemenea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funcțiile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psihologice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metabolismul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energetic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B6,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conținută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Renew,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funcțiile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psihologice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formarea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globulelor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roșii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B6,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conținută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Renew,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reducerea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oboselii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extenuării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are un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rol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funcționarea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sistemului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imunitar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Magneziul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din Renew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menținerea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dinților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oaselor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musculară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74C854-9CB7-7E5B-F403-6B06B690AB33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</a:t>
            </a:r>
            <a:endParaRPr lang="en-GB" sz="3200" b="1" baseline="300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2D028DE-6520-280C-099B-D9C06AFFB694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wave on the beach&#10;&#10;Description automatically generated with medium confidence">
            <a:extLst>
              <a:ext uri="{FF2B5EF4-FFF2-40B4-BE49-F238E27FC236}">
                <a16:creationId xmlns:a16="http://schemas.microsoft.com/office/drawing/2014/main" id="{A374491A-181C-B62A-A13C-52918E6B6E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73" t="8134" r="41978"/>
          <a:stretch>
            <a:fillRect/>
          </a:stretch>
        </p:blipFill>
        <p:spPr>
          <a:xfrm>
            <a:off x="6381161" y="-42368"/>
            <a:ext cx="5804828" cy="6908695"/>
          </a:xfrm>
          <a:prstGeom prst="rect">
            <a:avLst/>
          </a:prstGeom>
        </p:spPr>
      </p:pic>
      <p:pic>
        <p:nvPicPr>
          <p:cNvPr id="3" name="Picture 2" descr="A black and white package&#10;&#10;AI-generated content may be incorrect.">
            <a:extLst>
              <a:ext uri="{FF2B5EF4-FFF2-40B4-BE49-F238E27FC236}">
                <a16:creationId xmlns:a16="http://schemas.microsoft.com/office/drawing/2014/main" id="{23CFD239-DB27-E69D-F76B-B2807BB9366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542" t="41617" r="12518" b="34206"/>
          <a:stretch>
            <a:fillRect/>
          </a:stretch>
        </p:blipFill>
        <p:spPr>
          <a:xfrm rot="5400000">
            <a:off x="6810828" y="2890248"/>
            <a:ext cx="4828029" cy="1120184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D5C4D15-B6F8-9E44-CAFE-8D22F6E69538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68CE9D-33B2-7333-AD58-97D649FD49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5385" y="5600702"/>
            <a:ext cx="850900" cy="850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62155E-9336-5C4E-11CD-12C72C3D65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5523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5FB45-3325-3F82-9DF3-228459995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298A134-6E06-009D-047A-86C65456A0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16B2514-5205-CC8F-3516-A4EBD72C5399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NEAUTORIZATE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Elimină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grăsimea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viscerală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inflamația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Ameliorează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durerea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Orice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referire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un diagnostic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sau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rezultat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specific de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sănătate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Orice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referire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îmbunătățirea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unei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condiții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specifice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sistemului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reproducător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declanșarea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capacității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naturale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organismului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a produce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hormonul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creștere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uman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(HGH)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24AEB3-C761-1DD0-730E-9682091E40B9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</a:t>
            </a:r>
            <a:endParaRPr lang="en-GB" sz="3200" b="1" baseline="300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0E90083-76C1-8044-177E-B42307DC22DC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wave on the beach&#10;&#10;Description automatically generated with medium confidence">
            <a:extLst>
              <a:ext uri="{FF2B5EF4-FFF2-40B4-BE49-F238E27FC236}">
                <a16:creationId xmlns:a16="http://schemas.microsoft.com/office/drawing/2014/main" id="{588524F9-CDF6-5E73-01D6-CA9224990A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73" t="8134" r="41978"/>
          <a:stretch>
            <a:fillRect/>
          </a:stretch>
        </p:blipFill>
        <p:spPr>
          <a:xfrm>
            <a:off x="6381161" y="-42368"/>
            <a:ext cx="5804828" cy="6908695"/>
          </a:xfrm>
          <a:prstGeom prst="rect">
            <a:avLst/>
          </a:prstGeom>
        </p:spPr>
      </p:pic>
      <p:pic>
        <p:nvPicPr>
          <p:cNvPr id="3" name="Picture 2" descr="A black and white package&#10;&#10;AI-generated content may be incorrect.">
            <a:extLst>
              <a:ext uri="{FF2B5EF4-FFF2-40B4-BE49-F238E27FC236}">
                <a16:creationId xmlns:a16="http://schemas.microsoft.com/office/drawing/2014/main" id="{60C64F19-CE1C-CF63-9B87-4C98862356F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542" t="41617" r="12518" b="34206"/>
          <a:stretch>
            <a:fillRect/>
          </a:stretch>
        </p:blipFill>
        <p:spPr>
          <a:xfrm rot="5400000">
            <a:off x="6810828" y="2890248"/>
            <a:ext cx="4828029" cy="1120184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6B78F70-A8FF-8572-BF82-60ABAEB4A456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EF7E86-0D88-9FC9-DAFE-1399CBBE42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5385" y="5600702"/>
            <a:ext cx="850900" cy="850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6A2990-9C86-5153-3D11-D5606637C4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5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495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3C4AB-0119-29D9-EA33-73DB0A694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E17A341-B426-5A04-32F8-91BF3EEC93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89F606-7FC5-D40E-FB22-3994D86969EA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AUTORIZATE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Adăugarea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lui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rutina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ta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zilnică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poate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restabilirea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echilibrului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organismului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Prin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includerea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lui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rutina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ta,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observa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diferența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ceea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privește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starea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generală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bine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sănătatea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bacterii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benefice/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bune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Capsule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vegetale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eliberare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lentă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Oferă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o mare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varietate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culturi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vii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20 de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miliarde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UFC (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unități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formatoare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colonii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) de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bacterii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bune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inulină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15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tulpini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robuste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culturi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vii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Oferă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o mare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varietate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culturi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vii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Vegan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halal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Beneficiile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capsulelor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vegetale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eliberare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lentă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OMG, soia, lactate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sau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gluten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necesită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refrigerare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DF5899-BACF-BEC9-2B8B-DBA175ECDED2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CD8E79A-3D05-5A11-F07A-5D383651B28B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91DECFCA-3A3E-D786-514F-0338B8E4379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413" r="20413"/>
          <a:stretch/>
        </p:blipFill>
        <p:spPr>
          <a:xfrm>
            <a:off x="6096001" y="-9789"/>
            <a:ext cx="6095999" cy="68677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A04F72D-AE62-37A4-4F5B-84D230A341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240436" y="1204332"/>
            <a:ext cx="3955839" cy="4119387"/>
          </a:xfrm>
          <a:prstGeom prst="rect">
            <a:avLst/>
          </a:prstGeom>
          <a:effectLst>
            <a:outerShdw blurRad="309477" dist="302244" dir="2700000" sx="99000" sy="99000" algn="tl" rotWithShape="0">
              <a:prstClr val="black">
                <a:alpha val="22778"/>
              </a:prstClr>
            </a:outerShdw>
          </a:effec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E7F063A-B14E-E7C8-3DE4-DF5F0C7679C6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1F4DEE-E7D6-7E3F-99C0-61A146398E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83135B-458E-6A50-D284-778630CC06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3005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02FC5-C4C7-1825-7057-A732B9FD3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7C3EE0E-DA71-218D-27FC-1898667D7E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7FA4D4-B1AA-F5F6-7815-9E649E089EF3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NEAUTORIZATE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balonare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Burtă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plată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Îmbunătățește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starea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spirit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bunăstarea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Constipație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Diaree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Tratează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boala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Crohn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Sindrom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colon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iritabil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Candidoză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Probleme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vaginale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Pre/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probiotice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DB774B-48DB-0C6B-B936-693741D40573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ADA009D-A1A9-1A75-236E-1FA26E58936C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DEAFC08-F252-8C6A-11BB-303D688F1B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413" r="20413"/>
          <a:stretch/>
        </p:blipFill>
        <p:spPr>
          <a:xfrm>
            <a:off x="6096001" y="-9789"/>
            <a:ext cx="6095999" cy="6867789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64485F8-CDEE-8F2B-33C7-9F5332B4C186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5E9F5B-6C3D-D401-B183-832DFE8A6C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89BE1A-179E-FE33-106E-AD7BF30CBBE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240436" y="1204332"/>
            <a:ext cx="3955839" cy="4119387"/>
          </a:xfrm>
          <a:prstGeom prst="rect">
            <a:avLst/>
          </a:prstGeom>
          <a:effectLst>
            <a:outerShdw blurRad="309477" dist="302244" dir="2700000" sx="99000" sy="99000" algn="tl" rotWithShape="0">
              <a:prstClr val="black">
                <a:alpha val="22778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D7211B1-EF3D-EDF8-7224-F4F8FB1FB8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5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4094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306AC-F859-DA26-B089-B005F53C4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D469DEA-2114-69EA-2715-F004EB4DD7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C81F00A-120A-64CE-5273-503114892832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AUTORIZATE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supliment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unic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care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doresc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</a:t>
            </a:r>
            <a:b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simtă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bună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formă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fiecare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zi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echilibrul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intern al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organismului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ajutorul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amestecului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vitamin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Include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seleniu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care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normală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tiroidei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menținerea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unghiilor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părului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condiții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protejarea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celulelor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împotriva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stresului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oxidative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metabolismul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normal </a:t>
            </a:r>
            <a:b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fierului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menținerea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pielii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vederii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funcției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sistemului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imunitar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condiții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Formulat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cărbune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activ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chlorella </a:t>
            </a:r>
            <a:b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superalimente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E11B8E-C116-AB85-F329-063BBF540E3F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ED1E2D9-C616-FFD3-EEC2-D57757DE82F1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1FE7498-46C7-0969-B372-91E3D756D12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56" r="5556"/>
          <a:stretch/>
        </p:blipFill>
        <p:spPr>
          <a:xfrm>
            <a:off x="6096000" y="1"/>
            <a:ext cx="6095999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90AEF6-4138-A0C5-0811-4CB04FF7FE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163"/>
          <a:stretch>
            <a:fillRect/>
          </a:stretch>
        </p:blipFill>
        <p:spPr>
          <a:xfrm>
            <a:off x="5906529" y="-113338"/>
            <a:ext cx="8486853" cy="5911258"/>
          </a:xfrm>
          <a:prstGeom prst="rect">
            <a:avLst/>
          </a:prstGeom>
          <a:effectLst>
            <a:outerShdw blurRad="309477" dist="302244" dir="2700000" sx="90832" sy="90832" algn="tl" rotWithShape="0">
              <a:prstClr val="black">
                <a:alpha val="63418"/>
              </a:prstClr>
            </a:outerShdw>
          </a:effec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190F953-34EA-B566-8292-32DBB28C46BF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79C50E-2F89-A3C0-0A5A-089E1DF786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B9BA60-EE8F-3438-2378-3E43099C36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216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7462E-5FA1-1052-1B72-002429C73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DC33120-7452-6EEE-208F-26BFE00D10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2F37BE-B1E1-FBC9-6489-F11325BD7080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AUTORIZATE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cărbune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vegetal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activat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cunoscut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numeroasele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sale beneficia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Cărbunele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activat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reducerea</a:t>
            </a:r>
            <a:b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flatulenței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excesive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după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masa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Este un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supliment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alimentar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unic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care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doresc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își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sprijine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sănătatea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fiecare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zi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Suport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nutrițional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organismul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tău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: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A,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B3,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B6,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B12,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Magneziu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Zinc,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Seleniu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Crom,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Carotenoizi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naturali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 mare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aliat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pe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lista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suplimente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recomandate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atunci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când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urmezi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Sistemul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Body Balance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8CF4A3-7D2C-0602-F612-B82FB1153776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B2EF70A-E2CD-67CC-74B0-DE299C7A89BA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5349A301-7EAB-E0DA-A55D-AD801623A7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56" r="5556"/>
          <a:stretch/>
        </p:blipFill>
        <p:spPr>
          <a:xfrm>
            <a:off x="6096000" y="1"/>
            <a:ext cx="6095999" cy="685800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359D72E-4297-6239-5078-4F30500365D5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51C71E-3D8F-BE8F-5F20-85F8DCD656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1327FC6-3BF8-3D53-8023-4B083A9723D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146"/>
          <a:stretch>
            <a:fillRect/>
          </a:stretch>
        </p:blipFill>
        <p:spPr>
          <a:xfrm>
            <a:off x="6534615" y="-113338"/>
            <a:ext cx="7858768" cy="5911258"/>
          </a:xfrm>
          <a:prstGeom prst="rect">
            <a:avLst/>
          </a:prstGeom>
          <a:effectLst>
            <a:outerShdw blurRad="309477" dist="302244" dir="2700000" sx="90832" sy="90832" algn="tl" rotWithShape="0">
              <a:prstClr val="black">
                <a:alpha val="63418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A1324B9-B997-8E09-F272-836929B1F6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598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7E15A-54AF-BF28-ADB0-EB07744DC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20A4E71-616E-13C0-7EED-78FEEB3978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1C6B5E1-0B74-58BF-3514-F8BDA60F8304}"/>
              </a:ext>
            </a:extLst>
          </p:cNvPr>
          <p:cNvSpPr txBox="1"/>
          <p:nvPr/>
        </p:nvSpPr>
        <p:spPr>
          <a:xfrm>
            <a:off x="1067165" y="2071686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Formulat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sprijini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gestionarea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greutății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într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-un mod natural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consumarea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unui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număr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mic de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calorii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datorită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alimentelor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planificate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pre-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pregătite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conform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recomandărilor</a:t>
            </a:r>
            <a:endParaRPr lang="en-US" altLang="en-US" sz="2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poți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aștepta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pierzi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până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8 kg </a:t>
            </a:r>
            <a:b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28 de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zile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diverși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factori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Include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produsele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recomandate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b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exercițiile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nutriția</a:t>
            </a:r>
            <a:endParaRPr lang="en-US" altLang="en-US" sz="2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Pic</a:t>
            </a:r>
            <a:r>
              <a:rPr 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ă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turile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zi </a:t>
            </a:r>
            <a:r>
              <a:rPr 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noapte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sunt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suplimente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alimentare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care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sprijină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timpul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programului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Body Balance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Pic</a:t>
            </a:r>
            <a:r>
              <a:rPr 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ă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turile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zi </a:t>
            </a:r>
            <a:r>
              <a:rPr 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noapte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selecție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bogată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extracte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din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plante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nutrienți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specifici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a-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ți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starea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bine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B5E11A-909B-3FA9-00E6-13635501F6CC}"/>
              </a:ext>
            </a:extLst>
          </p:cNvPr>
          <p:cNvSpPr txBox="1"/>
          <p:nvPr/>
        </p:nvSpPr>
        <p:spPr>
          <a:xfrm>
            <a:off x="995725" y="289318"/>
            <a:ext cx="491080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SISTEMUL BODY BALANCE</a:t>
            </a: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E8FB833-1AA9-7F1A-1C9A-72CA1856D760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A7A2B331-E256-2CCE-3B08-87EB16F247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568" t="24610" r="30937" b="6014"/>
          <a:stretch>
            <a:fillRect/>
          </a:stretch>
        </p:blipFill>
        <p:spPr>
          <a:xfrm>
            <a:off x="6116232" y="-21364"/>
            <a:ext cx="6075768" cy="690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4298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B363C-5491-05C5-AD46-CF4892877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CCAC0EB-0C1B-0DC5-51E6-1988CD9554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C111568-E714-FD4F-E1D9-6FFF4CDBA414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NEAUTORIZATE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Balonare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Iritabilitate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Renunțarea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fumat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Purifică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colonel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cazul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somnului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agitat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stress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Detoxifiere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Elimină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metalele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grele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Constipație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Probleme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digestive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AFAA4C-E84C-2BBA-C2DF-D4641F5723DB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4DEFC3E-8136-2830-A16E-4AC02E3ABEB2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6AD4F4F-F42E-7D65-C3E1-9EAA4C1A6C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56" r="5556"/>
          <a:stretch/>
        </p:blipFill>
        <p:spPr>
          <a:xfrm>
            <a:off x="6096000" y="1"/>
            <a:ext cx="6095999" cy="685800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A12A951-7A7E-3EEB-86EA-EB1DF61BCA99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017B-DF60-73DC-C8F2-8470C7220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34FDB4F-222A-6341-540B-B438F7A958A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926"/>
          <a:stretch>
            <a:fillRect/>
          </a:stretch>
        </p:blipFill>
        <p:spPr>
          <a:xfrm>
            <a:off x="7036419" y="-113338"/>
            <a:ext cx="7356963" cy="5911258"/>
          </a:xfrm>
          <a:prstGeom prst="rect">
            <a:avLst/>
          </a:prstGeom>
          <a:effectLst>
            <a:outerShdw blurRad="309477" dist="302244" dir="2700000" sx="90832" sy="90832" algn="tl" rotWithShape="0">
              <a:prstClr val="black">
                <a:alpha val="63418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C24CD9-0470-4E76-017B-53102C478B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5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546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B3DB7-8A52-415B-602E-6AA3457C3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B70EB2C-652B-5261-903F-F6F4D642EC45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AUTORIZATE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Calciul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formării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oaselor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Magneziul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formării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mușchilor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Cuprul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funcționării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sistemului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nervos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Magneziul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funcționarea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sistemului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nervos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Cromul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menținerea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nivelurilor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glucoză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sânge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Spectru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larg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minerale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vitale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oligoelemente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enzime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extracte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botanice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Aportul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zilnic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optim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este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utilizat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b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asigura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o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nutriție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optimă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413D54-5280-52A2-534C-DF20F1E6AF36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OPTIMAL-M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C85015-5329-D4F6-AF5D-60BDC43B51C7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F81EF73-7A88-F608-91DA-F2F0E6302E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close-up of a wave&#10;&#10;Description automatically generated">
            <a:extLst>
              <a:ext uri="{FF2B5EF4-FFF2-40B4-BE49-F238E27FC236}">
                <a16:creationId xmlns:a16="http://schemas.microsoft.com/office/drawing/2014/main" id="{1285DBD5-9E4D-624F-8A98-26229865CF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93" t="2157" r="17954" b="7694"/>
          <a:stretch/>
        </p:blipFill>
        <p:spPr>
          <a:xfrm rot="5400000">
            <a:off x="5868220" y="534221"/>
            <a:ext cx="6856360" cy="5791200"/>
          </a:xfrm>
          <a:prstGeom prst="rect">
            <a:avLst/>
          </a:prstGeom>
        </p:spPr>
      </p:pic>
      <p:pic>
        <p:nvPicPr>
          <p:cNvPr id="3" name="Picture 2" descr="A white bottle with blue text&#10;&#10;AI-generated content may be incorrect.">
            <a:extLst>
              <a:ext uri="{FF2B5EF4-FFF2-40B4-BE49-F238E27FC236}">
                <a16:creationId xmlns:a16="http://schemas.microsoft.com/office/drawing/2014/main" id="{E61EA14A-7C19-174C-3C9A-223211E486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785" y="1181751"/>
            <a:ext cx="2693265" cy="4587485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9FA9E46-A065-F639-5100-44D52669FBEC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1AAA7A-30F4-5D39-4AF7-765241F8B0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036699-C691-191E-A5D6-AC1CEAC8E7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561" y="207168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099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0D3CE-8246-6C09-689F-2C68E4395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A9E2E1-5EF0-32E9-657F-7EB828AD4C2B}"/>
              </a:ext>
            </a:extLst>
          </p:cNvPr>
          <p:cNvSpPr txBox="1"/>
          <p:nvPr/>
        </p:nvSpPr>
        <p:spPr>
          <a:xfrm>
            <a:off x="1067165" y="2037820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NEAUTORIZATE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artrita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poliartrita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fibromialgia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/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sau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durerea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articulară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celulita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durerea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musculară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probleme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sănătate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astmul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depresia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Orice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referire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o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afecțiune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medicală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specifică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22B363-0102-472F-B522-4123282532CF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OPTIMAL-M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AF6DA0-AE2B-17A2-B47B-68CC7A30209C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96E61E9-1100-3A8B-D15A-4A276919B5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close-up of a wave&#10;&#10;Description automatically generated">
            <a:extLst>
              <a:ext uri="{FF2B5EF4-FFF2-40B4-BE49-F238E27FC236}">
                <a16:creationId xmlns:a16="http://schemas.microsoft.com/office/drawing/2014/main" id="{576E3F2E-FD0F-8A38-0D86-ED1F2C92E4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93" t="2157" r="17954" b="7694"/>
          <a:stretch/>
        </p:blipFill>
        <p:spPr>
          <a:xfrm rot="5400000">
            <a:off x="5868220" y="534221"/>
            <a:ext cx="6856360" cy="5791200"/>
          </a:xfrm>
          <a:prstGeom prst="rect">
            <a:avLst/>
          </a:prstGeom>
        </p:spPr>
      </p:pic>
      <p:pic>
        <p:nvPicPr>
          <p:cNvPr id="3" name="Picture 2" descr="A white bottle with blue text&#10;&#10;AI-generated content may be incorrect.">
            <a:extLst>
              <a:ext uri="{FF2B5EF4-FFF2-40B4-BE49-F238E27FC236}">
                <a16:creationId xmlns:a16="http://schemas.microsoft.com/office/drawing/2014/main" id="{3FBAF6C7-DC3A-F57E-2E30-741F84FE52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785" y="1181751"/>
            <a:ext cx="2693265" cy="4587485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13572F0-DB1F-4A53-6BDF-E31DF625A9C6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331327-8B0C-9E75-3871-F74A73DE30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4C6BB59-FB59-3168-E8A2-7B02279841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561" y="2071685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693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B8A40-D862-414D-EC90-5F5FC630F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0A6C2FA-72AA-C779-60D5-81E3FB8BA795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AUTORIZATE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Tiamina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susținerea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funcționării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inimii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menținerea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vederii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Biotina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menținerea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funcționării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pielii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Aport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zilnic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optim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protecția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celulelor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împotriva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stresului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oxidativ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funcționarea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sistemului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imunitar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26DCA2-1BE5-93B9-FAE6-C63717F37EDE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OPTIMAL-V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788D11-2A42-EB4E-DB38-FC8B6AF7EBEE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891D657-6865-BF33-9F27-E90742F97A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close-up of a wave&#10;&#10;Description automatically generated">
            <a:extLst>
              <a:ext uri="{FF2B5EF4-FFF2-40B4-BE49-F238E27FC236}">
                <a16:creationId xmlns:a16="http://schemas.microsoft.com/office/drawing/2014/main" id="{B63B8E95-0B4B-A1DA-0C27-934BE4BD7B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93" t="2157" r="17954" b="7694"/>
          <a:stretch/>
        </p:blipFill>
        <p:spPr>
          <a:xfrm rot="5400000">
            <a:off x="5868220" y="534221"/>
            <a:ext cx="6856360" cy="5791200"/>
          </a:xfrm>
          <a:prstGeom prst="rect">
            <a:avLst/>
          </a:prstGeom>
        </p:spPr>
      </p:pic>
      <p:pic>
        <p:nvPicPr>
          <p:cNvPr id="5" name="Picture 4" descr="A white bottle with green text&#10;&#10;AI-generated content may be incorrect.">
            <a:extLst>
              <a:ext uri="{FF2B5EF4-FFF2-40B4-BE49-F238E27FC236}">
                <a16:creationId xmlns:a16="http://schemas.microsoft.com/office/drawing/2014/main" id="{7765B9F2-DCA0-16C7-C1E7-CBA901F2AC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5484" y="626152"/>
            <a:ext cx="3295866" cy="5605696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2F48F0F-C3BC-03EA-1181-9E2256AD9462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9438A42-FAE4-0E30-6788-F73CE3429D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D8A0C3-0CF7-EF6A-B32C-311B4D4D5E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563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217DD-0BF9-E309-A4F6-4EDCE3DA7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50EB4E-0A27-4602-42B6-4E632793A7EE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NEAUTORIZATE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artrita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poliartrita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fibromialgia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/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sau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durerea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articulară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celulita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durerea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musculară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probleme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sănătate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astmul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depresia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Orice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referire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o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afecțiune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medicală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specifică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corectarea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deficiențelor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nutrienți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până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niveluri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optime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funcțiile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celulare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critice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79FC61-122D-83AB-2BF1-A6358A49AABB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OPTIMAL-V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30F556-495B-74CE-6C20-B0D4727C686F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22D8087-E9B1-5804-9385-5AC5DD3226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close-up of a wave&#10;&#10;Description automatically generated">
            <a:extLst>
              <a:ext uri="{FF2B5EF4-FFF2-40B4-BE49-F238E27FC236}">
                <a16:creationId xmlns:a16="http://schemas.microsoft.com/office/drawing/2014/main" id="{940A4C55-0A64-AAD9-CC38-623D7DCEE5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93" t="2157" r="17954" b="7694"/>
          <a:stretch/>
        </p:blipFill>
        <p:spPr>
          <a:xfrm rot="5400000">
            <a:off x="5868220" y="534221"/>
            <a:ext cx="6856360" cy="5791200"/>
          </a:xfrm>
          <a:prstGeom prst="rect">
            <a:avLst/>
          </a:prstGeom>
        </p:spPr>
      </p:pic>
      <p:pic>
        <p:nvPicPr>
          <p:cNvPr id="5" name="Picture 4" descr="A white bottle with green text&#10;&#10;AI-generated content may be incorrect.">
            <a:extLst>
              <a:ext uri="{FF2B5EF4-FFF2-40B4-BE49-F238E27FC236}">
                <a16:creationId xmlns:a16="http://schemas.microsoft.com/office/drawing/2014/main" id="{C9EF844B-41D7-4C48-646A-E8C2CA38E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5484" y="626152"/>
            <a:ext cx="3295866" cy="5605696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451DF8D-E5B1-B525-39ED-636CC6B84CF5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114974-2D6B-4438-E12A-F9F80B6FED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F24442-F1EB-D56A-1111-FE7A246733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5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1084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0CDFC-3012-E207-3B54-7FB5324A4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554DF9-B3C7-5A3A-BA9B-6B6BE238C0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CE19C9-5611-6EF5-B236-C2C66669D6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853" r="28752" b="27983"/>
          <a:stretch/>
        </p:blipFill>
        <p:spPr>
          <a:xfrm>
            <a:off x="0" y="-7231"/>
            <a:ext cx="12192000" cy="68652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48389C-827E-D949-63B3-7107829F2D59}"/>
              </a:ext>
            </a:extLst>
          </p:cNvPr>
          <p:cNvSpPr txBox="1"/>
          <p:nvPr/>
        </p:nvSpPr>
        <p:spPr>
          <a:xfrm>
            <a:off x="250747" y="1158211"/>
            <a:ext cx="1224763" cy="2251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2000" b="1" dirty="0">
                <a:solidFill>
                  <a:srgbClr val="DCFD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12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D6BB5A-C193-2D4B-9B57-6B9C50EDB396}"/>
              </a:ext>
            </a:extLst>
          </p:cNvPr>
          <p:cNvSpPr txBox="1"/>
          <p:nvPr/>
        </p:nvSpPr>
        <p:spPr>
          <a:xfrm>
            <a:off x="1224523" y="896956"/>
            <a:ext cx="4261877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Starea</a:t>
            </a:r>
            <a:r>
              <a:rPr lang="en-US" sz="2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bine </a:t>
            </a:r>
            <a:r>
              <a:rPr lang="en-US" sz="2500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cuprinde</a:t>
            </a:r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500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</a:t>
            </a:r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sănătos</a:t>
            </a:r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 </a:t>
            </a:r>
            <a:r>
              <a:rPr lang="en-US" sz="2500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minte</a:t>
            </a:r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echilibrată</a:t>
            </a:r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spirit </a:t>
            </a:r>
            <a:r>
              <a:rPr lang="en-US" sz="2500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liniștit</a:t>
            </a:r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500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Bucură-te</a:t>
            </a:r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5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călătorie</a:t>
            </a:r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timp</a:t>
            </a:r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tinzi</a:t>
            </a:r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spre</a:t>
            </a:r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bunăstare</a:t>
            </a:r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1D9F7A-0AA9-417D-B999-E00B8B3061CC}"/>
              </a:ext>
            </a:extLst>
          </p:cNvPr>
          <p:cNvSpPr txBox="1"/>
          <p:nvPr/>
        </p:nvSpPr>
        <p:spPr>
          <a:xfrm>
            <a:off x="1224523" y="3032304"/>
            <a:ext cx="6428678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Laurette Gagnon Beaulieu</a:t>
            </a:r>
            <a:br>
              <a:rPr lang="en-GB" sz="25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IT" sz="2500" dirty="0">
              <a:solidFill>
                <a:srgbClr val="2A5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5312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609398-78ED-3FAC-C5CE-AF9EBF53C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looking at a computer&#10;&#10;AI-generated content may be incorrect.">
            <a:extLst>
              <a:ext uri="{FF2B5EF4-FFF2-40B4-BE49-F238E27FC236}">
                <a16:creationId xmlns:a16="http://schemas.microsoft.com/office/drawing/2014/main" id="{2F788B38-457F-7E31-1389-0F14C033C3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62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B4C00-01DE-3434-B54B-661A61761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FB548B-C653-DDEE-27FB-0B9CF9608B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4A407E6-A412-F177-EEDC-1EEC664A60AB}"/>
              </a:ext>
            </a:extLst>
          </p:cNvPr>
          <p:cNvSpPr txBox="1"/>
          <p:nvPr/>
        </p:nvSpPr>
        <p:spPr>
          <a:xfrm>
            <a:off x="1067165" y="2071686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88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AUTORIZATE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Pic</a:t>
            </a:r>
            <a:r>
              <a:rPr 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ă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turile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zi </a:t>
            </a:r>
            <a:r>
              <a:rPr 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noapte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conțino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selecție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bogată</a:t>
            </a:r>
            <a:b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extracte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vegetale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specifice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nutrienți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b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a-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ți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starea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bine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Picăturile</a:t>
            </a:r>
            <a:r>
              <a:rPr 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 de zi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 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biotină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care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metabolismul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normal al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macronutrienților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metabolismul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energetic normal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Picăturile</a:t>
            </a:r>
            <a:r>
              <a:rPr 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 de zi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 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crom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care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metabolismul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normal al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macronutrienților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menținerea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nivelurilor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glucoză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sânge</a:t>
            </a:r>
            <a:endParaRPr lang="en-US" altLang="en-US" sz="5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Picăturile</a:t>
            </a:r>
            <a:r>
              <a:rPr 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 de zi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 sunt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realizate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un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amestec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ingrediente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atent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selectate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: extract din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fasole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albă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(White Kidney Bean), extract din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boabe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cacao, extract din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boabe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cafea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verde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extract din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frunze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ceai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verde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extract din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semințe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guarana, extract din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scoarță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scorțișoară</a:t>
            </a:r>
            <a:endParaRPr lang="en-US" altLang="en-US" sz="5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Aceste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extracte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naturale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sunt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incluse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a-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ți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sprijini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rutina</a:t>
            </a:r>
            <a:r>
              <a:rPr lang="en-US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5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zilnică</a:t>
            </a:r>
            <a:endParaRPr lang="en-US" sz="5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A1D5E2-8B06-9035-0368-447086A4C1B9}"/>
              </a:ext>
            </a:extLst>
          </p:cNvPr>
          <p:cNvSpPr txBox="1"/>
          <p:nvPr/>
        </p:nvSpPr>
        <p:spPr>
          <a:xfrm>
            <a:off x="1028484" y="289318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PICĂTURI DE ZI</a:t>
            </a: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4E1C1CE-46E7-58B8-EF61-D5A14DCF8169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011B6DA-C349-153C-ADC8-112C514EDD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561" y="2071686"/>
            <a:ext cx="359924" cy="359924"/>
          </a:xfrm>
          <a:prstGeom prst="rect">
            <a:avLst/>
          </a:prstGeom>
        </p:spPr>
      </p:pic>
      <p:pic>
        <p:nvPicPr>
          <p:cNvPr id="15" name="Picture 14" descr="A close up of a bubble&#10;&#10;Description automatically generated">
            <a:extLst>
              <a:ext uri="{FF2B5EF4-FFF2-40B4-BE49-F238E27FC236}">
                <a16:creationId xmlns:a16="http://schemas.microsoft.com/office/drawing/2014/main" id="{4344CC33-6DA4-90FD-9136-25A9BF837B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381" t="30066" r="33959" b="26129"/>
          <a:stretch>
            <a:fillRect/>
          </a:stretch>
        </p:blipFill>
        <p:spPr>
          <a:xfrm>
            <a:off x="6116232" y="-21364"/>
            <a:ext cx="6075768" cy="690592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F120BD3-4A64-F4B6-49EB-A27669A1BEE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142" r="8142"/>
          <a:stretch/>
        </p:blipFill>
        <p:spPr>
          <a:xfrm>
            <a:off x="7204586" y="201877"/>
            <a:ext cx="3879907" cy="6954347"/>
          </a:xfrm>
          <a:prstGeom prst="rect">
            <a:avLst/>
          </a:prstGeom>
          <a:effectLst>
            <a:outerShdw blurRad="445394" dist="504776" dir="4020000" sx="99000" sy="99000" algn="tl" rotWithShape="0">
              <a:prstClr val="black">
                <a:alpha val="64269"/>
              </a:prstClr>
            </a:outerShdw>
          </a:effectLst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EACB12AB-EE78-98AE-B424-177CAF289143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CD7B61-85E3-8107-E9B5-02EDA900F7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59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38205-43D2-0A98-9200-FE5FDEA45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A8BE81F-425F-C928-354F-A0423B0223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1D59B0-01FA-3FFA-C7AD-B235DF71E6E8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96E05A4-64C1-EA7A-04FE-05D1454D5620}"/>
              </a:ext>
            </a:extLst>
          </p:cNvPr>
          <p:cNvSpPr txBox="1"/>
          <p:nvPr/>
        </p:nvSpPr>
        <p:spPr>
          <a:xfrm>
            <a:off x="1067165" y="2033586"/>
            <a:ext cx="4839365" cy="46466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AUTORIZATE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Consumul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alimente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care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eritritol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loc de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zahăr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(precum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Pic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ă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turile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zi)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determină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o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creștere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mică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nivelului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glucoză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din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sânge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după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consum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comparativ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alimentele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care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zahăr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Picăturile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 de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noaopte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 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astragalus, care are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rol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tonic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activitatea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adaptogenă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starea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bine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mentală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fizică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Picăturile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 de 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noaopte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 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adaptogeni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care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menținerea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proceselor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fiziologice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Busuiocul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sfânt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prezen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 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Picăturile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 de </a:t>
            </a:r>
            <a:b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noaopte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menținerea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rezistenței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stresul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temporar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753E0F-09F4-215C-2531-30F110CF942F}"/>
              </a:ext>
            </a:extLst>
          </p:cNvPr>
          <p:cNvSpPr txBox="1"/>
          <p:nvPr/>
        </p:nvSpPr>
        <p:spPr>
          <a:xfrm>
            <a:off x="1031445" y="289318"/>
            <a:ext cx="5120507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PICĂTURI DE NOAPTE</a:t>
            </a: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555B63-0420-6926-78CA-8A386CF5487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966" t="27559" r="30729" b="21165"/>
          <a:stretch>
            <a:fillRect/>
          </a:stretch>
        </p:blipFill>
        <p:spPr>
          <a:xfrm flipV="1">
            <a:off x="6116232" y="-21364"/>
            <a:ext cx="6075768" cy="69059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8815C9-2085-9614-4C84-0DA8D96D48B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142" r="8142"/>
          <a:stretch/>
        </p:blipFill>
        <p:spPr>
          <a:xfrm>
            <a:off x="7204586" y="201877"/>
            <a:ext cx="3879907" cy="6954347"/>
          </a:xfrm>
          <a:prstGeom prst="rect">
            <a:avLst/>
          </a:prstGeom>
          <a:effectLst>
            <a:outerShdw blurRad="445394" dist="504776" dir="4020000" sx="99000" sy="99000" algn="tl" rotWithShape="0">
              <a:prstClr val="black">
                <a:alpha val="64269"/>
              </a:prstClr>
            </a:outerShdw>
          </a:effectLst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1B91DC6-CAAA-D304-FD6E-E0F418284E17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3A3BA3D-9D2D-1CCD-1C46-A2159D6DE9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038212-CB0A-B09D-27BB-AAB8283617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33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269D2-1E1E-EBE3-D13D-58DE1788F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7BA773-8CB5-E3EA-C406-3890951689A4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close up of a bubble&#10;&#10;Description automatically generated">
            <a:extLst>
              <a:ext uri="{FF2B5EF4-FFF2-40B4-BE49-F238E27FC236}">
                <a16:creationId xmlns:a16="http://schemas.microsoft.com/office/drawing/2014/main" id="{2DE3EF3F-D456-8EC9-DA0F-1CC6413B15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458" t="30952" r="35882" b="25243"/>
          <a:stretch/>
        </p:blipFill>
        <p:spPr>
          <a:xfrm>
            <a:off x="6116232" y="-21364"/>
            <a:ext cx="6075768" cy="6905928"/>
          </a:xfrm>
          <a:prstGeom prst="rect">
            <a:avLst/>
          </a:prstGeom>
        </p:spPr>
      </p:pic>
      <p:pic>
        <p:nvPicPr>
          <p:cNvPr id="3" name="Picture 2" descr="Two bottles of liquid with black caps&#10;&#10;AI-generated content may be incorrect.">
            <a:extLst>
              <a:ext uri="{FF2B5EF4-FFF2-40B4-BE49-F238E27FC236}">
                <a16:creationId xmlns:a16="http://schemas.microsoft.com/office/drawing/2014/main" id="{1A629FBA-7350-1AC8-06D5-0B04AF64C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696">
            <a:off x="2972474" y="-151869"/>
            <a:ext cx="12363284" cy="6954347"/>
          </a:xfrm>
          <a:prstGeom prst="rect">
            <a:avLst/>
          </a:prstGeom>
          <a:effectLst>
            <a:outerShdw blurRad="445394" dist="504776" dir="3998170" sx="99238" sy="99238" algn="tl" rotWithShape="0">
              <a:prstClr val="black">
                <a:alpha val="64269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7BCAF1-02D4-E7DE-6580-B9F1DA41DF4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653478-1B64-E394-B8D2-D884C7B2456E}"/>
              </a:ext>
            </a:extLst>
          </p:cNvPr>
          <p:cNvSpPr txBox="1"/>
          <p:nvPr/>
        </p:nvSpPr>
        <p:spPr>
          <a:xfrm>
            <a:off x="1067165" y="2071686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NEAUTORIZATE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Picaturile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noaopte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îți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permit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arzi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calorii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timp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dormi</a:t>
            </a:r>
            <a:endParaRPr lang="en-US" altLang="en-US" sz="23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Formula de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noapte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arde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grăsimea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abdominală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timp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te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odihnești</a:t>
            </a:r>
            <a:endParaRPr lang="en-US" altLang="en-US" sz="23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Luptă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împotriva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celulitei</a:t>
            </a:r>
            <a:endParaRPr lang="en-US" altLang="en-US" sz="23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reducerea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grăsimii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viscerale</a:t>
            </a:r>
            <a:endParaRPr lang="en-US" altLang="en-US" sz="23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Combat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stresul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depresia</a:t>
            </a:r>
            <a:endParaRPr lang="en-US" altLang="en-US" sz="23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Rezolvă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toate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problemele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digestive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rămâi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motivat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(ă)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gestionarea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stresului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stabilizarea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stării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spirit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nu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mânca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exces</a:t>
            </a:r>
            <a:endParaRPr lang="en-US" altLang="en-US" sz="23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stimularea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metabolismului</a:t>
            </a:r>
            <a:endParaRPr lang="en-US" altLang="en-US" sz="23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reducerea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foamei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controlul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apetitului</a:t>
            </a:r>
            <a:endParaRPr lang="en-US" altLang="en-US" sz="23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Ajută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echilibrarea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hormonilor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inclusiv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insulină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leptină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grelină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cortizol</a:t>
            </a:r>
            <a:endParaRPr lang="en-US" altLang="en-US" sz="23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9C3712-7FE6-0323-B813-C5695DC047FD}"/>
              </a:ext>
            </a:extLst>
          </p:cNvPr>
          <p:cNvSpPr txBox="1"/>
          <p:nvPr/>
        </p:nvSpPr>
        <p:spPr>
          <a:xfrm>
            <a:off x="977430" y="289318"/>
            <a:ext cx="491080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PICĂTURI DE ZI </a:t>
            </a:r>
            <a:b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DE NOAPTE</a:t>
            </a: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FB0FE3C-FA91-52F5-BEDB-4FE3AE5C43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561" y="2071685"/>
            <a:ext cx="359925" cy="359925"/>
          </a:xfrm>
          <a:prstGeom prst="rect">
            <a:avLst/>
          </a:prstGeom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8A9CC17-AA49-F0D7-2AA8-6F7CFBEE8112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9F96F0C-11CF-922D-3697-F5B370E3CF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57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71BBA-FCDB-411D-C988-808A975FC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971776E-190C-2FCF-BE92-A03258B9F4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6C77762-9C4A-7C52-072F-188074ED446C}"/>
              </a:ext>
            </a:extLst>
          </p:cNvPr>
          <p:cNvSpPr txBox="1"/>
          <p:nvPr/>
        </p:nvSpPr>
        <p:spPr>
          <a:xfrm>
            <a:off x="1067166" y="2071686"/>
            <a:ext cx="4809528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6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AUTORIZATE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Cu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indice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glicemic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scăzut</a:t>
            </a:r>
            <a:endParaRPr lang="en-US" altLang="en-US" sz="2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aminoacizi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origine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vegetală</a:t>
            </a:r>
            <a:endParaRPr lang="en-US" altLang="en-US" sz="2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Sursă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bună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DHA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Fără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lactate, soia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grâu</a:t>
            </a:r>
            <a:endParaRPr lang="en-US" altLang="en-US" sz="2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Îndulcit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Stevie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Sursă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vegetală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proteine</a:t>
            </a:r>
            <a:endParaRPr lang="en-US" altLang="en-US" sz="2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Fără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arome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artificiale</a:t>
            </a:r>
            <a:endParaRPr lang="en-US" altLang="en-US" sz="2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Fără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conservanți</a:t>
            </a:r>
            <a:endParaRPr lang="en-US" altLang="en-US" sz="2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Biotina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funcționarea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normală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sistemului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nervos</a:t>
            </a:r>
            <a:endParaRPr lang="en-US" altLang="en-US" sz="2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Biotina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metabolismul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normal al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macronutrienților</a:t>
            </a:r>
            <a:endParaRPr lang="en-US" altLang="en-US" sz="2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Biotina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menținerea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sănătății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părului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pielii</a:t>
            </a:r>
            <a:endParaRPr lang="en-US" altLang="en-US" sz="2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E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protejarea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celulelor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împotriva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stresului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oxidativ</a:t>
            </a:r>
            <a:endParaRPr lang="en-US" altLang="en-US" sz="2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PureNourish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™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este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un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supliment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alimentar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conceput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b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sprijini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digestia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optimiza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absorbția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nutrienților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44A467-4921-504C-59BB-B090CF0793B8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PURENOURISH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294C009-F17A-EFD2-5331-3ECCB43AFDC8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close-up of a white powder&#10;&#10;AI-generated content may be incorrect.">
            <a:extLst>
              <a:ext uri="{FF2B5EF4-FFF2-40B4-BE49-F238E27FC236}">
                <a16:creationId xmlns:a16="http://schemas.microsoft.com/office/drawing/2014/main" id="{7BBDB816-797C-2FD1-3720-203D5774CE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268" t="185" r="24238" b="659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pic>
        <p:nvPicPr>
          <p:cNvPr id="3" name="Picture 2" descr="A white bag with a glass of liquid in it&#10;&#10;AI-generated content may be incorrect.">
            <a:extLst>
              <a:ext uri="{FF2B5EF4-FFF2-40B4-BE49-F238E27FC236}">
                <a16:creationId xmlns:a16="http://schemas.microsoft.com/office/drawing/2014/main" id="{7E4F0638-686C-BE02-C1CE-D10D8DF3FB9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2910" t="10848" r="33004" b="5614"/>
          <a:stretch>
            <a:fillRect/>
          </a:stretch>
        </p:blipFill>
        <p:spPr>
          <a:xfrm>
            <a:off x="7348985" y="695290"/>
            <a:ext cx="3679099" cy="4508340"/>
          </a:xfrm>
          <a:prstGeom prst="rect">
            <a:avLst/>
          </a:prstGeom>
          <a:effectLst>
            <a:outerShdw blurRad="330200" dist="165100" dir="2700000" sx="101000" sy="101000" algn="ctr" rotWithShape="0">
              <a:srgbClr val="000000">
                <a:alpha val="39000"/>
              </a:srgbClr>
            </a:outerShdw>
          </a:effec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52DEBE9-2885-7E7F-D3B7-FC47D5477C3E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F19F7B-7129-76B7-A800-C52A3FAD98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24E664-7453-9C77-6F4E-EBAB89BEA3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943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D9B94-99AC-8D27-4EF8-0870C67CE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AA41C34-E377-1CBA-9592-4DECF1AE2C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57F651-45D8-8F78-CB2D-26AE623F51B6}"/>
              </a:ext>
            </a:extLst>
          </p:cNvPr>
          <p:cNvSpPr txBox="1"/>
          <p:nvPr/>
        </p:nvSpPr>
        <p:spPr>
          <a:xfrm>
            <a:off x="1067165" y="2026530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NEAUTORIZATE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Elimină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grăsimea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abdominală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Accelerează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metabolismul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Orice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referire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vreo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afecțiune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medical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Susține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funcția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optimă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memoriei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sănătatea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cardiovasculară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ficatului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Amestec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probiotice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prebiotice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enzime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FA2CB3-1A16-2AAB-BB64-F846EB72188D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PURENOURISH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BB32A7-D0B7-88D7-497F-ECE34E2FF51E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close-up of a white powder&#10;&#10;AI-generated content may be incorrect.">
            <a:extLst>
              <a:ext uri="{FF2B5EF4-FFF2-40B4-BE49-F238E27FC236}">
                <a16:creationId xmlns:a16="http://schemas.microsoft.com/office/drawing/2014/main" id="{68DE9F9E-AA01-4E1E-47DE-02B8818370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268" t="185" r="24238" b="659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7DACF14-6DF0-09EC-2B46-64CD831E9E37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FD59B0-7D77-8CEE-A1FC-51CEAE869C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3" name="Picture 2" descr="A white bag with a glass of liquid in it&#10;&#10;AI-generated content may be incorrect.">
            <a:extLst>
              <a:ext uri="{FF2B5EF4-FFF2-40B4-BE49-F238E27FC236}">
                <a16:creationId xmlns:a16="http://schemas.microsoft.com/office/drawing/2014/main" id="{1CEB1B9E-D99A-4A82-80F0-17D4766C10B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2910" t="10848" r="33004" b="5614"/>
          <a:stretch>
            <a:fillRect/>
          </a:stretch>
        </p:blipFill>
        <p:spPr>
          <a:xfrm>
            <a:off x="7348985" y="695290"/>
            <a:ext cx="3679099" cy="4508340"/>
          </a:xfrm>
          <a:prstGeom prst="rect">
            <a:avLst/>
          </a:prstGeom>
          <a:effectLst>
            <a:outerShdw blurRad="330200" dist="165100" dir="2700000" sx="101000" sy="101000" algn="ctr" rotWithShape="0">
              <a:srgbClr val="000000">
                <a:alpha val="39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3516A8-87D2-F0D1-EA8C-634093293B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5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34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922AE-EE9B-F396-3CEF-AA3F4881A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7F572D3-3859-F7FF-D7C2-17949DB69B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614DDCD-27F1-A9AC-0214-771D186F283F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AUTORIZATE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Îmbogățit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cacao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pură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aroma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Amestecat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cu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boabe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cacao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apreciate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doar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aroma lor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deosebită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ci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pentru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conținutul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ridicat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nutrienți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Cu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B6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adăugată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Power Boost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contribuie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reducerea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oboselii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extenuării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la un metabolism energetic normal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metabolismul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normal al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proteinelor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glicogenului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Conține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L-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glutamină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și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aminoacizi</a:t>
            </a:r>
            <a:b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cu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lanț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ramificat</a:t>
            </a:r>
            <a:r>
              <a:rPr lang="en-U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(BCAA)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69D56F-D540-5676-8C89-977A51F4D353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BOOST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3ABF8F4-B2B8-9666-0EEF-19976BA15FAB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2AFB9A95-8F21-AFE3-3556-3720D797AA3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602" r="20602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28A0F7-CF4D-4277-8FC9-DB883ED1C5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360" r="8360"/>
          <a:stretch/>
        </p:blipFill>
        <p:spPr>
          <a:xfrm>
            <a:off x="6700826" y="298244"/>
            <a:ext cx="4904468" cy="6009898"/>
          </a:xfrm>
          <a:prstGeom prst="rect">
            <a:avLst/>
          </a:prstGeom>
          <a:effectLst>
            <a:outerShdw blurRad="330200" dist="165100" dir="2700000" sx="101000" sy="101000" algn="ctr" rotWithShape="0">
              <a:srgbClr val="000000">
                <a:alpha val="39000"/>
              </a:srgbClr>
            </a:outerShdw>
          </a:effec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9DE5BD7-2560-5A51-C077-D16D6CBDD194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935C01-496C-258D-BCA2-31C28CD202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37756F-98D3-F846-B0C1-6DD0FFD2B8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7168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48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78b2b3f-10ef-4a8b-8fcb-e5f44c73c9b4" xsi:nil="true"/>
    <lcf76f155ced4ddcb4097134ff3c332f xmlns="ac47c31f-e4e2-414c-84c8-745e194070db">
      <Terms xmlns="http://schemas.microsoft.com/office/infopath/2007/PartnerControls"/>
    </lcf76f155ced4ddcb4097134ff3c332f>
    <FolderType xmlns="ac47c31f-e4e2-414c-84c8-745e194070db" xsi:nil="true"/>
    <Notes xmlns="ac47c31f-e4e2-414c-84c8-745e194070d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993DE828B33D4BB307BFF3B466BD88" ma:contentTypeVersion="17" ma:contentTypeDescription="Create a new document." ma:contentTypeScope="" ma:versionID="b8601b64f93788d6a569362cbda7247f">
  <xsd:schema xmlns:xsd="http://www.w3.org/2001/XMLSchema" xmlns:xs="http://www.w3.org/2001/XMLSchema" xmlns:p="http://schemas.microsoft.com/office/2006/metadata/properties" xmlns:ns2="ac47c31f-e4e2-414c-84c8-745e194070db" xmlns:ns3="478b2b3f-10ef-4a8b-8fcb-e5f44c73c9b4" targetNamespace="http://schemas.microsoft.com/office/2006/metadata/properties" ma:root="true" ma:fieldsID="feedf801ae47c2b03d3537bf868af0cf" ns2:_="" ns3:_="">
    <xsd:import namespace="ac47c31f-e4e2-414c-84c8-745e194070db"/>
    <xsd:import namespace="478b2b3f-10ef-4a8b-8fcb-e5f44c73c9b4"/>
    <xsd:element name="properties">
      <xsd:complexType>
        <xsd:sequence>
          <xsd:element name="documentManagement">
            <xsd:complexType>
              <xsd:all>
                <xsd:element ref="ns2:FolderType" minOccurs="0"/>
                <xsd:element ref="ns2:MediaServiceMetadata" minOccurs="0"/>
                <xsd:element ref="ns2:MediaServiceFastMetadata" minOccurs="0"/>
                <xsd:element ref="ns2:Not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47c31f-e4e2-414c-84c8-745e194070db" elementFormDefault="qualified">
    <xsd:import namespace="http://schemas.microsoft.com/office/2006/documentManagement/types"/>
    <xsd:import namespace="http://schemas.microsoft.com/office/infopath/2007/PartnerControls"/>
    <xsd:element name="FolderType" ma:index="8" nillable="true" ma:displayName="Folder Type" ma:format="Dropdown" ma:internalName="FolderType">
      <xsd:simpleType>
        <xsd:restriction base="dms:Text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Notes" ma:index="11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41ed36a-308e-400b-9e65-c9f49b8f0d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8b2b3f-10ef-4a8b-8fcb-e5f44c73c9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6708073-b5a1-46f5-b108-0811e610ffc2}" ma:internalName="TaxCatchAll" ma:showField="CatchAllData" ma:web="478b2b3f-10ef-4a8b-8fcb-e5f44c73c9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A74CC0A-CA6B-496B-BAF6-3113A14F193E}">
  <ds:schemaRefs>
    <ds:schemaRef ds:uri="http://schemas.microsoft.com/office/2006/documentManagement/types"/>
    <ds:schemaRef ds:uri="http://purl.org/dc/elements/1.1/"/>
    <ds:schemaRef ds:uri="6dadf7cb-6078-4d64-a7c5-61b5568edd56"/>
    <ds:schemaRef ds:uri="eaf553aa-d6a9-4711-b68e-9796e0c022f3"/>
    <ds:schemaRef ds:uri="http://www.w3.org/XML/1998/namespace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478b2b3f-10ef-4a8b-8fcb-e5f44c73c9b4"/>
    <ds:schemaRef ds:uri="ac47c31f-e4e2-414c-84c8-745e194070db"/>
  </ds:schemaRefs>
</ds:datastoreItem>
</file>

<file path=customXml/itemProps2.xml><?xml version="1.0" encoding="utf-8"?>
<ds:datastoreItem xmlns:ds="http://schemas.openxmlformats.org/officeDocument/2006/customXml" ds:itemID="{F856D5CF-BDE9-4BBC-8D0F-E5BD84F6DC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47c31f-e4e2-414c-84c8-745e194070db"/>
    <ds:schemaRef ds:uri="478b2b3f-10ef-4a8b-8fcb-e5f44c73c9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DDCFD75-FF60-4A37-BC8B-56A145B525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1707</TotalTime>
  <Words>2107</Words>
  <Application>Microsoft Macintosh PowerPoint</Application>
  <PresentationFormat>Widescreen</PresentationFormat>
  <Paragraphs>315</Paragraphs>
  <Slides>36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Erica Bui</dc:creator>
  <cp:lastModifiedBy>Katharina Schlottke</cp:lastModifiedBy>
  <cp:revision>280</cp:revision>
  <dcterms:created xsi:type="dcterms:W3CDTF">2024-10-22T09:44:30Z</dcterms:created>
  <dcterms:modified xsi:type="dcterms:W3CDTF">2025-10-07T08:37:12Z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227fc4-0160-4f97-9aff-69e015a65ad2_Enabled">
    <vt:lpwstr>true</vt:lpwstr>
  </property>
  <property fmtid="{D5CDD505-2E9C-101B-9397-08002B2CF9AE}" pid="3" name="MSIP_Label_6b227fc4-0160-4f97-9aff-69e015a65ad2_SetDate">
    <vt:lpwstr>2025-09-02T10:06:26Z</vt:lpwstr>
  </property>
  <property fmtid="{D5CDD505-2E9C-101B-9397-08002B2CF9AE}" pid="4" name="MSIP_Label_6b227fc4-0160-4f97-9aff-69e015a65ad2_Method">
    <vt:lpwstr>Standard</vt:lpwstr>
  </property>
  <property fmtid="{D5CDD505-2E9C-101B-9397-08002B2CF9AE}" pid="5" name="MSIP_Label_6b227fc4-0160-4f97-9aff-69e015a65ad2_Name">
    <vt:lpwstr>Confidential-No Encryption</vt:lpwstr>
  </property>
  <property fmtid="{D5CDD505-2E9C-101B-9397-08002B2CF9AE}" pid="6" name="MSIP_Label_6b227fc4-0160-4f97-9aff-69e015a65ad2_SiteId">
    <vt:lpwstr>599e51d6-2f8c-4347-8e59-1f795a51a98c</vt:lpwstr>
  </property>
  <property fmtid="{D5CDD505-2E9C-101B-9397-08002B2CF9AE}" pid="7" name="MSIP_Label_6b227fc4-0160-4f97-9aff-69e015a65ad2_ActionId">
    <vt:lpwstr>695e6160-fee6-451f-8e22-383f7057b751</vt:lpwstr>
  </property>
  <property fmtid="{D5CDD505-2E9C-101B-9397-08002B2CF9AE}" pid="8" name="MSIP_Label_6b227fc4-0160-4f97-9aff-69e015a65ad2_ContentBits">
    <vt:lpwstr>0</vt:lpwstr>
  </property>
  <property fmtid="{D5CDD505-2E9C-101B-9397-08002B2CF9AE}" pid="9" name="MSIP_Label_6b227fc4-0160-4f97-9aff-69e015a65ad2_Tag">
    <vt:lpwstr>10, 3, 0, 1</vt:lpwstr>
  </property>
  <property fmtid="{D5CDD505-2E9C-101B-9397-08002B2CF9AE}" pid="10" name="ContentTypeId">
    <vt:lpwstr>0x0101000B993DE828B33D4BB307BFF3B466BD88</vt:lpwstr>
  </property>
  <property fmtid="{D5CDD505-2E9C-101B-9397-08002B2CF9AE}" pid="11" name="MediaServiceImageTags">
    <vt:lpwstr/>
  </property>
</Properties>
</file>