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60" r:id="rId3"/>
    <p:sldId id="257" r:id="rId4"/>
    <p:sldId id="275" r:id="rId5"/>
    <p:sldId id="290" r:id="rId6"/>
    <p:sldId id="430" r:id="rId7"/>
    <p:sldId id="431" r:id="rId8"/>
    <p:sldId id="293" r:id="rId9"/>
    <p:sldId id="278" r:id="rId10"/>
    <p:sldId id="432" r:id="rId11"/>
    <p:sldId id="295" r:id="rId12"/>
    <p:sldId id="296" r:id="rId13"/>
    <p:sldId id="433" r:id="rId14"/>
    <p:sldId id="274" r:id="rId15"/>
    <p:sldId id="434" r:id="rId16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AA412BD-9851-4129-B1C6-B1722158B055}" name="Alessia Usai" initials="AU" userId="S::alessiau@partner.co::5d925536-13f2-4d99-b97a-517af8b8819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524D"/>
    <a:srgbClr val="DCFD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51"/>
    <p:restoredTop sz="94715"/>
  </p:normalViewPr>
  <p:slideViewPr>
    <p:cSldViewPr snapToGrid="0" showGuides="1">
      <p:cViewPr varScale="1">
        <p:scale>
          <a:sx n="118" d="100"/>
          <a:sy n="118" d="100"/>
        </p:scale>
        <p:origin x="2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1AC84-E452-CD41-AB24-AB71A1D9C198}" type="datetimeFigureOut">
              <a:rPr lang="en-US" smtClean="0"/>
              <a:t>9/8/25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2D928-6CA8-2041-BD28-376B40CB2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0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823D1-B13C-C90C-8817-82B368D9D6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FBD89A-3FE1-70AB-E0C3-01BE8FB2A0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A915-B53C-CE5C-CB7D-6AC9060F3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9/8/25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2AFE8-1F65-F9A4-080A-711922E35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58DB6-89F8-7E37-8054-A25A71070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5902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35A4D-7C3E-F2C0-4F9A-D147B8D54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1D921A-5BED-61A2-C19A-EF6E5FBFBD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1A82F-7182-36CB-BC8B-08F7EE4D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9/8/25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33D5C-F3D6-FC9B-FE8C-80C7C270B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347D7-358A-B58D-03D5-10B602217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9491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EAD96E-FD5B-B602-7A23-840FE70985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EE7AA8-EC45-557D-A67E-9DB5CFCE4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7A234-5E4F-4A4D-8041-BB2DEDA28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9/8/25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D1904-021B-E633-7350-FFE2B1EB2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A8C38-B91C-6905-CD79-61D94AC3B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29447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9C666-5380-89D5-219E-A3381D137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B2A30-CDE9-F913-8E3A-8D17C36EE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54A60-B61E-5DFF-506A-703882A57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9/8/25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05746-1BDB-4099-B87D-901AE4D39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BB556-2D82-BADF-3907-AFCC8CF0E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17868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DDFE1-BD15-A310-3A64-2A7FF29D7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456D2A-AA72-31C4-D0E3-B8F8DF28A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7E246-C2BB-E6BA-B924-AFD54DF63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9/8/25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F6220-A1BA-48E2-741D-EF75996F5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29FCA-FF08-C504-8E5E-9E047AA54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33099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D7359-3104-324F-25D9-D0F83EA57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0F973-A9CF-35FC-3BD7-8894416AB6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14C1CC-4DA5-5C1E-07AB-08C67C209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B0137F-ABC1-B670-865A-0907F9360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9/8/25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32A259-A8FC-0942-F802-63172889F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4BAF74-07BA-3221-D2D9-6686B0320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48714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91BA0-FB18-4EA2-B0E8-5DF52B64B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3F670-1E3A-87C8-175F-4953B87A4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CD8EE6-0100-C1C2-F436-3B0DAD9362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AE9B83-1F71-8FBD-1D87-CF04D2AFE4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B7D866-91F0-B021-477A-7317C14CA6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3BABA9-ED37-E715-3BAC-78E339A6D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9/8/25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16537B-ABA2-D4A4-CA88-49A0E9184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908374-466F-184E-FD69-10E01DA60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9204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DD7E5-F785-DD8C-A74E-2201D880A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59BDCC-549D-6F72-302D-C08F96C95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9/8/25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D4723F-19EF-08C6-BC67-215750790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1BE222-2F48-F5CC-D120-15B294EC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82698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A935F7-8B0E-0074-1D44-9316FFF1F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9/8/25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8E4A22-FBF6-671B-5284-F819171D3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A09EE-0FEA-0BF9-C403-622F1CB6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92754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E3EA6-CD10-2D54-5DC6-CBA9B1B6C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13F58-206F-EA12-02AF-A4A1A807F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E9B1E-E8DA-59CC-B9FD-A72AB71EA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F41591-DA44-B6BD-83B2-61AF6FF11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9/8/25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576438-3787-F5FB-996B-5A1A32F03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6536CB-3DC2-6ADB-1ADD-651E60E25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43389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BE92A-ADA9-4E9A-695C-CD5A5D815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022DC1-60AE-6B88-C8B1-3FFC619FF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DDBD6C-3B81-ABE8-7373-774730635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305FE-7843-85BD-5930-3A6766B04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9/8/25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9D6BE5-F68C-F8BC-A26A-4718DEEED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EAE23-4785-65B9-6F5C-BCF66D6D8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99533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7CBFC9-D6DB-08E7-2BCF-22FE15E51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A3E310-5C19-CD5F-BFA8-C813C70F6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82DCA-AC4E-299A-9E69-DB35D5BAF1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74EF2E-1E39-B942-9BFC-4E8FEFCB9FA2}" type="datetimeFigureOut">
              <a:rPr lang="en-IT" smtClean="0"/>
              <a:t>9/8/25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B7D0F-DA04-E504-5C94-F8D4BCE95B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70A35-EB24-5AE8-135F-1407C6E85E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59129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328578-AB1A-2192-2EE8-5F20D315DA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32751C-F8CB-04C7-151C-64ACFCDE853D}"/>
              </a:ext>
            </a:extLst>
          </p:cNvPr>
          <p:cNvSpPr txBox="1"/>
          <p:nvPr/>
        </p:nvSpPr>
        <p:spPr>
          <a:xfrm>
            <a:off x="1" y="5292682"/>
            <a:ext cx="12192000" cy="965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Affermazioni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sui 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guadagni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3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20284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5064B-6D76-6B19-EEB2-8CFFFD35B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A87FBC-32F6-D829-7663-90EBC1CC8B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8E2EC0-C42F-1231-9C1C-732D7DE5A144}"/>
              </a:ext>
            </a:extLst>
          </p:cNvPr>
          <p:cNvSpPr txBox="1"/>
          <p:nvPr/>
        </p:nvSpPr>
        <p:spPr>
          <a:xfrm>
            <a:off x="699291" y="2207151"/>
            <a:ext cx="9642141" cy="448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000" b="1" kern="100" dirty="0" err="1">
                <a:solidFill>
                  <a:srgbClr val="2A524D"/>
                </a:solidFill>
                <a:latin typeface="Arial"/>
                <a:ea typeface="Calibri"/>
                <a:cs typeface="Arial"/>
              </a:rPr>
              <a:t>DESCRIZIONE</a:t>
            </a:r>
            <a:r>
              <a:rPr lang="en-US" sz="20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 + DISCLAIMER + HASHTAG</a:t>
            </a:r>
            <a:endParaRPr lang="en-US" sz="2000" kern="100" dirty="0">
              <a:solidFill>
                <a:srgbClr val="2A5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“Da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quando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mi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sono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iscritto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come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Incaricato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alle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vendite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in Partner.Co con soli €29,95, ho la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possibilità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di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avere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un’entrata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extra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aiutando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tante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donne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e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utilizzando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prodotti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Partner.Co ad un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prezzo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vantaggioso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.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Contattami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se sei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interessato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.”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it-IT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I risultati sono personali e basati sull'esperienza individuale in Partner.Co, non sono garantiti. </a:t>
            </a:r>
            <a:r>
              <a:rPr lang="en-US" sz="14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#</a:t>
            </a:r>
            <a:r>
              <a:rPr lang="en-US" sz="1400" b="1" kern="100" dirty="0" err="1">
                <a:solidFill>
                  <a:srgbClr val="2A524D"/>
                </a:solidFill>
                <a:latin typeface="Arial"/>
                <a:ea typeface="Calibri"/>
                <a:cs typeface="Arial"/>
              </a:rPr>
              <a:t>INCARICATOALLEVENDITEPARTNERCO</a:t>
            </a:r>
            <a:endParaRPr lang="en-US" sz="1400" b="1" kern="100" dirty="0">
              <a:solidFill>
                <a:srgbClr val="2A524D"/>
              </a:solidFill>
              <a:latin typeface="Arial"/>
              <a:ea typeface="Calibri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1600" b="1" kern="100" dirty="0">
              <a:solidFill>
                <a:srgbClr val="2A524D"/>
              </a:solidFill>
              <a:latin typeface="Arial"/>
              <a:ea typeface="Calibri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“Ti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piacerebbe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scoprire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come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guadagnare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un’entrata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extra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lavorando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da casa e online?”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it-IT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I risultati sono personali e basati sull'esperienza individuale in Partner.Co, non sono garantiti. Contattami per maggiori informazioni sul nostro Piano Compensi. </a:t>
            </a:r>
            <a:r>
              <a:rPr lang="en-US" sz="14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#</a:t>
            </a:r>
            <a:r>
              <a:rPr lang="en-US" sz="1400" b="1" kern="100" dirty="0" err="1">
                <a:solidFill>
                  <a:srgbClr val="2A524D"/>
                </a:solidFill>
                <a:latin typeface="Arial"/>
                <a:ea typeface="Calibri"/>
                <a:cs typeface="Arial"/>
              </a:rPr>
              <a:t>INCARICATOALLEVENDITEPARTNERCO</a:t>
            </a:r>
            <a:endParaRPr lang="en-US" sz="1400" b="1" kern="100" dirty="0">
              <a:solidFill>
                <a:srgbClr val="2A524D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579A8A-5905-CADE-37AE-3C2A7CD71D2C}"/>
              </a:ext>
            </a:extLst>
          </p:cNvPr>
          <p:cNvSpPr txBox="1"/>
          <p:nvPr/>
        </p:nvSpPr>
        <p:spPr>
          <a:xfrm>
            <a:off x="627851" y="772433"/>
            <a:ext cx="11798299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AFFERMAZIONI SUI GUARDAGNI </a:t>
            </a:r>
            <a:b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APPROVATE: ESEMPI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737769-7FE6-D774-9710-909DAD01851E}"/>
              </a:ext>
            </a:extLst>
          </p:cNvPr>
          <p:cNvCxnSpPr>
            <a:cxnSpLocks/>
          </p:cNvCxnSpPr>
          <p:nvPr/>
        </p:nvCxnSpPr>
        <p:spPr>
          <a:xfrm flipV="1">
            <a:off x="699291" y="1595644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442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C2D67-850C-5C9A-D934-6F7E0CA56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082CD5-01CE-0217-81D2-023BF5E59D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0F6D61-51DA-5B4D-3911-7F60B5CCFC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5" t="293" r="1046" b="801"/>
          <a:stretch/>
        </p:blipFill>
        <p:spPr>
          <a:xfrm>
            <a:off x="6418967" y="2506051"/>
            <a:ext cx="3922465" cy="2359917"/>
          </a:xfrm>
          <a:prstGeom prst="roundRect">
            <a:avLst>
              <a:gd name="adj" fmla="val 10648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DEE9A3-149C-C5CA-0E79-7D5DA0ADE280}"/>
              </a:ext>
            </a:extLst>
          </p:cNvPr>
          <p:cNvSpPr txBox="1"/>
          <p:nvPr/>
        </p:nvSpPr>
        <p:spPr>
          <a:xfrm>
            <a:off x="699291" y="2710518"/>
            <a:ext cx="5080311" cy="19700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600" i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Disclaimer: </a:t>
            </a:r>
            <a:r>
              <a:rPr lang="it-IT" sz="1600" i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risultati personali possono variare </a:t>
            </a:r>
            <a:br>
              <a:rPr lang="it-IT" sz="1600" i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1600" i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 persona a persona e non sono garantiti. </a:t>
            </a:r>
            <a:br>
              <a:rPr lang="it-IT" sz="1600" i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1600" i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successi o i risultati descritti o mostrati sono </a:t>
            </a:r>
            <a:br>
              <a:rPr lang="it-IT" sz="1600" i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1600" i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risultato di sforzi, competenze, esperienza </a:t>
            </a:r>
            <a:br>
              <a:rPr lang="it-IT" sz="1600" i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1600" i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impegno individuali e non rappresentano necessariamente il risultato medio o comune.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6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#</a:t>
            </a:r>
            <a:r>
              <a:rPr lang="en-US" sz="1600" b="1" kern="100" dirty="0" err="1">
                <a:solidFill>
                  <a:srgbClr val="2A524D"/>
                </a:solidFill>
                <a:latin typeface="Arial"/>
                <a:ea typeface="Calibri"/>
                <a:cs typeface="Arial"/>
              </a:rPr>
              <a:t>INCARICATOALLEVENDITEPARTNERCO</a:t>
            </a:r>
            <a:endParaRPr lang="en-US" sz="1600" b="1" kern="100" dirty="0">
              <a:solidFill>
                <a:srgbClr val="2A524D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03E83-ACFA-A565-E088-AE98AF66F7E2}"/>
              </a:ext>
            </a:extLst>
          </p:cNvPr>
          <p:cNvSpPr txBox="1"/>
          <p:nvPr/>
        </p:nvSpPr>
        <p:spPr>
          <a:xfrm>
            <a:off x="627851" y="772433"/>
            <a:ext cx="11798299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 err="1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AFFERMAZIONI</a:t>
            </a: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SUI GUADAGNI </a:t>
            </a:r>
            <a:r>
              <a:rPr lang="en-US" sz="3500" b="1" dirty="0" err="1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APPROVATE</a:t>
            </a:r>
            <a:endParaRPr lang="en-US" sz="3500" b="1" dirty="0">
              <a:solidFill>
                <a:srgbClr val="2A5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D0ACB46-1B90-BD27-B050-46C11C0568C1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1856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F9E47-D508-8EC3-1138-A9630CF4A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E8A5B8-F408-211A-D0FB-DB04095DFA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537DBB-45FA-D6A5-338C-BA31E77CE261}"/>
              </a:ext>
            </a:extLst>
          </p:cNvPr>
          <p:cNvSpPr txBox="1"/>
          <p:nvPr/>
        </p:nvSpPr>
        <p:spPr>
          <a:xfrm>
            <a:off x="699291" y="2069612"/>
            <a:ext cx="8747760" cy="4484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Garantire risultati, ingannare il potenziale Incaricato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Distorcere la realtà sui redditi passati o attuali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Affermazioni senza disclaimer né hashtag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Mostrare gli importi delle commissioni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Parlare di REDDITO PASSIVO.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«Il mio reddito in Partner.Co ha superato il mio stipendio </a:t>
            </a:r>
            <a:br>
              <a:rPr lang="it-IT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</a:br>
            <a:r>
              <a:rPr lang="it-IT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attuale dopo solo pochi mesi di attività»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«La nostra attività in Partner.Co ha permesso a mia moglie </a:t>
            </a:r>
            <a:br>
              <a:rPr lang="it-IT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</a:br>
            <a:r>
              <a:rPr lang="it-IT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di smettere di lavorare a tempo pieno»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«Vorresti guadagnare 1.000 € in più questo mese?»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«Vorresti vivere in vacanza?»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«Vorresti cambiare vita e diventare ricco?»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E49838-3362-E7E2-C349-28498E22F13E}"/>
              </a:ext>
            </a:extLst>
          </p:cNvPr>
          <p:cNvSpPr txBox="1"/>
          <p:nvPr/>
        </p:nvSpPr>
        <p:spPr>
          <a:xfrm>
            <a:off x="627851" y="772433"/>
            <a:ext cx="11798299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AFFERMAZIONI SUI GUADAGNI </a:t>
            </a:r>
            <a:b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APPROVATE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C5F2AB0-2ADC-2FBF-A353-B228F0BDE9CB}"/>
              </a:ext>
            </a:extLst>
          </p:cNvPr>
          <p:cNvCxnSpPr>
            <a:cxnSpLocks/>
          </p:cNvCxnSpPr>
          <p:nvPr/>
        </p:nvCxnSpPr>
        <p:spPr>
          <a:xfrm flipV="1">
            <a:off x="699291" y="1595644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2926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C7149-6F28-CF2F-50A7-87838169E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4FCBC3-AF4F-C5A0-326E-3FBAF3169B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4B1979-06F2-D1B5-9DFC-75A37B2D36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6"/>
          <a:stretch/>
        </p:blipFill>
        <p:spPr>
          <a:xfrm>
            <a:off x="699291" y="2071687"/>
            <a:ext cx="2650681" cy="1190563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5443B3-EC72-57D4-1D36-D22F8B910D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0" b="-117"/>
          <a:stretch/>
        </p:blipFill>
        <p:spPr>
          <a:xfrm>
            <a:off x="699291" y="3778630"/>
            <a:ext cx="2110839" cy="1924893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1A9B8F-5408-EB8C-DBBB-8066C7B7A4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39" r="2874"/>
          <a:stretch/>
        </p:blipFill>
        <p:spPr>
          <a:xfrm>
            <a:off x="3684981" y="2071687"/>
            <a:ext cx="2650681" cy="1177645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7FC7F3-25DE-4CEF-016D-C9263FC9479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29" b="-32"/>
          <a:stretch/>
        </p:blipFill>
        <p:spPr>
          <a:xfrm>
            <a:off x="6143326" y="3791549"/>
            <a:ext cx="2081035" cy="1911975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75BF0C-55CC-8DD0-FD00-CDD4ACF1CF3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120" t="4272" r="4216" b="459"/>
          <a:stretch/>
        </p:blipFill>
        <p:spPr>
          <a:xfrm>
            <a:off x="3151325" y="3778631"/>
            <a:ext cx="2651259" cy="1911975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525E71-1713-E9EC-B4C3-2E5973817A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0" b="-117"/>
          <a:stretch/>
        </p:blipFill>
        <p:spPr>
          <a:xfrm>
            <a:off x="851691" y="3931030"/>
            <a:ext cx="2110839" cy="1924893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FCD223-4B47-6BBE-322A-FC723FCE971F}"/>
              </a:ext>
            </a:extLst>
          </p:cNvPr>
          <p:cNvSpPr txBox="1"/>
          <p:nvPr/>
        </p:nvSpPr>
        <p:spPr>
          <a:xfrm>
            <a:off x="627851" y="772433"/>
            <a:ext cx="11798299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AFFERMAZIONI SUI GUADAGNI </a:t>
            </a:r>
            <a:b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APPROVATE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E032FD3-6492-5984-A4AE-F08E86AF665D}"/>
              </a:ext>
            </a:extLst>
          </p:cNvPr>
          <p:cNvCxnSpPr>
            <a:cxnSpLocks/>
          </p:cNvCxnSpPr>
          <p:nvPr/>
        </p:nvCxnSpPr>
        <p:spPr>
          <a:xfrm flipV="1">
            <a:off x="699291" y="1595644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555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0CDFC-3012-E207-3B54-7FB5324A4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554DF9-B3C7-5A3A-BA9B-6B6BE238C0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CE19C9-5611-6EF5-B236-C2C66669D6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53" r="28752" b="27983"/>
          <a:stretch/>
        </p:blipFill>
        <p:spPr>
          <a:xfrm>
            <a:off x="0" y="-7231"/>
            <a:ext cx="12192000" cy="68652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48389C-827E-D949-63B3-7107829F2D59}"/>
              </a:ext>
            </a:extLst>
          </p:cNvPr>
          <p:cNvSpPr txBox="1"/>
          <p:nvPr/>
        </p:nvSpPr>
        <p:spPr>
          <a:xfrm>
            <a:off x="250747" y="1158211"/>
            <a:ext cx="1224763" cy="2251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12000" b="1" dirty="0">
                <a:solidFill>
                  <a:srgbClr val="DCFD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12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D6BB5A-C193-2D4B-9B57-6B9C50EDB396}"/>
              </a:ext>
            </a:extLst>
          </p:cNvPr>
          <p:cNvSpPr txBox="1"/>
          <p:nvPr/>
        </p:nvSpPr>
        <p:spPr>
          <a:xfrm>
            <a:off x="1224523" y="896956"/>
            <a:ext cx="3385577" cy="2183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5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Insegui la </a:t>
            </a:r>
            <a:r>
              <a:rPr lang="it-IT" sz="2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visione</a:t>
            </a:r>
            <a:r>
              <a:rPr lang="it-IT" sz="25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non i soldi, e saranno </a:t>
            </a:r>
            <a:br>
              <a:rPr lang="it-IT" sz="25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5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it-IT" sz="2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soldi</a:t>
            </a:r>
            <a:r>
              <a:rPr lang="it-IT" sz="25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seguire te.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Tony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Hseih</a:t>
            </a:r>
            <a:br>
              <a:rPr lang="en-GB" sz="25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IT" sz="2500" dirty="0">
              <a:solidFill>
                <a:srgbClr val="2A52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531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09398-78ED-3FAC-C5CE-AF9EBF53C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2C7B93-ADD1-B0E2-C371-154256CE1A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25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02E97-3024-983A-2149-01AC907D0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E79875-5A8C-4688-F110-53E7E6721A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528BB9-884A-7CF5-3BB0-2C9868594E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25" b="782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9BBC7C-C292-9952-64F9-6FFEED758B2D}"/>
              </a:ext>
            </a:extLst>
          </p:cNvPr>
          <p:cNvSpPr/>
          <p:nvPr/>
        </p:nvSpPr>
        <p:spPr>
          <a:xfrm>
            <a:off x="0" y="495946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5937"/>
                </a:schemeClr>
              </a:gs>
              <a:gs pos="9000">
                <a:schemeClr val="tx1">
                  <a:alpha val="43743"/>
                </a:schemeClr>
              </a:gs>
              <a:gs pos="56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89EA-F1E0-E442-379E-02B734A99E06}"/>
              </a:ext>
            </a:extLst>
          </p:cNvPr>
          <p:cNvSpPr txBox="1"/>
          <p:nvPr/>
        </p:nvSpPr>
        <p:spPr>
          <a:xfrm>
            <a:off x="744872" y="4453441"/>
            <a:ext cx="9189542" cy="2404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PRESENTIAMO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 TEAM DI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CONFORMITÀ</a:t>
            </a:r>
            <a:endParaRPr lang="en-US" sz="6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7178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769F9-B4DF-3044-22C7-CC59EAF48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ith text&#10;&#10;AI-generated content may be incorrect.">
            <a:extLst>
              <a:ext uri="{FF2B5EF4-FFF2-40B4-BE49-F238E27FC236}">
                <a16:creationId xmlns:a16="http://schemas.microsoft.com/office/drawing/2014/main" id="{DBF7DF7D-2F53-F0E4-CD77-15265AC99E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88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406AF-4B3E-AA9C-9DFD-C52C71510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21B93E-125F-BB89-06AA-31666A4DA045}"/>
              </a:ext>
            </a:extLst>
          </p:cNvPr>
          <p:cNvSpPr txBox="1"/>
          <p:nvPr/>
        </p:nvSpPr>
        <p:spPr>
          <a:xfrm>
            <a:off x="1650273" y="2382861"/>
            <a:ext cx="4298864" cy="42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lvl="0">
              <a:lnSpc>
                <a:spcPct val="90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DED71B-FA3B-AAF8-E9E6-B7213C8D6324}"/>
              </a:ext>
            </a:extLst>
          </p:cNvPr>
          <p:cNvSpPr txBox="1"/>
          <p:nvPr/>
        </p:nvSpPr>
        <p:spPr>
          <a:xfrm>
            <a:off x="1067165" y="2071687"/>
            <a:ext cx="4298864" cy="4484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b="1" dirty="0" err="1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AFFERMAZIONE</a:t>
            </a:r>
            <a:r>
              <a:rPr lang="en-GB" sz="22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qualsiasi</a:t>
            </a:r>
            <a: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messaggio</a:t>
            </a:r>
            <a: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 </a:t>
            </a:r>
            <a:r>
              <a:rPr lang="en-US" sz="20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rappresentazione</a:t>
            </a:r>
            <a: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nella</a:t>
            </a:r>
            <a: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forma di:</a:t>
            </a:r>
            <a:endParaRPr lang="en-DE" sz="2000" b="1" dirty="0">
              <a:solidFill>
                <a:srgbClr val="2A5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Testo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Immagine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Grafica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Simbolo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TIPI DI </a:t>
            </a:r>
            <a:r>
              <a:rPr lang="en-GB" sz="2200" b="1" dirty="0" err="1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AFFERMAZIONE</a:t>
            </a:r>
            <a:r>
              <a:rPr lang="en-GB" sz="22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DE" sz="2200" b="1" dirty="0">
              <a:solidFill>
                <a:srgbClr val="2A5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Nutrizionale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Medica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Di salute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Di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cosmesi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Di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guadagno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DE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45720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91A4B2-18B2-FF16-F18D-56FBE04BBD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5756"/>
          <a:stretch/>
        </p:blipFill>
        <p:spPr>
          <a:xfrm rot="10800000">
            <a:off x="0" y="0"/>
            <a:ext cx="517451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76806F-D609-24B0-D1BD-EBCA72A4463F}"/>
              </a:ext>
            </a:extLst>
          </p:cNvPr>
          <p:cNvSpPr txBox="1"/>
          <p:nvPr/>
        </p:nvSpPr>
        <p:spPr>
          <a:xfrm>
            <a:off x="995725" y="627558"/>
            <a:ext cx="4084275" cy="1422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3500" b="1" dirty="0">
              <a:solidFill>
                <a:srgbClr val="2A5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4000" b="1" kern="100" dirty="0" err="1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AFFERMAZIONI</a:t>
            </a:r>
            <a:endParaRPr lang="en-US" sz="4000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F95284-E28E-8BE0-8030-9242FA642897}"/>
              </a:ext>
            </a:extLst>
          </p:cNvPr>
          <p:cNvCxnSpPr>
            <a:cxnSpLocks/>
          </p:cNvCxnSpPr>
          <p:nvPr/>
        </p:nvCxnSpPr>
        <p:spPr>
          <a:xfrm flipV="1">
            <a:off x="1067165" y="171176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A3A26AA-B233-F197-3968-D4E1FDD3B6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771" t="4210" r="29452" b="4210"/>
          <a:stretch/>
        </p:blipFill>
        <p:spPr>
          <a:xfrm>
            <a:off x="6381161" y="0"/>
            <a:ext cx="581083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30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ABE65-402D-110F-53F0-2AA4F2725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420AB2-CF5E-299F-F480-D71D5349E0F0}"/>
              </a:ext>
            </a:extLst>
          </p:cNvPr>
          <p:cNvSpPr txBox="1"/>
          <p:nvPr/>
        </p:nvSpPr>
        <p:spPr>
          <a:xfrm>
            <a:off x="1650273" y="2382861"/>
            <a:ext cx="4298864" cy="42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lvl="0">
              <a:lnSpc>
                <a:spcPct val="90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BD9C08-971B-3FF4-6008-C156CC10E474}"/>
              </a:ext>
            </a:extLst>
          </p:cNvPr>
          <p:cNvSpPr txBox="1"/>
          <p:nvPr/>
        </p:nvSpPr>
        <p:spPr>
          <a:xfrm>
            <a:off x="1067165" y="2071687"/>
            <a:ext cx="5028835" cy="4484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lvl="0" indent="-342900">
              <a:lnSpc>
                <a:spcPct val="11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 la tua attività seguendo le nostre </a:t>
            </a:r>
            <a:br>
              <a:rPr lang="it-IT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linee guida</a:t>
            </a:r>
            <a:endParaRPr lang="en-DE" sz="1900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Sii sincero, non fare affermazioni fuorvianti </a:t>
            </a:r>
            <a:br>
              <a:rPr lang="it-IT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ingannevoli</a:t>
            </a:r>
          </a:p>
          <a:p>
            <a:pPr marL="342900" lvl="0" indent="-342900">
              <a:lnSpc>
                <a:spcPct val="11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promuovere o suggerire l’idea di un successo garantito</a:t>
            </a:r>
            <a:endParaRPr lang="en-US" sz="1900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Ricordati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Partner.Co </a:t>
            </a:r>
            <a:r>
              <a:rPr lang="en-US" sz="1900" b="1" dirty="0" err="1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</a:t>
            </a:r>
            <a:r>
              <a:rPr lang="en-US" sz="19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en-US" sz="1900" b="1" dirty="0" err="1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</a:t>
            </a:r>
            <a:r>
              <a:rPr lang="en-US" sz="19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base alle </a:t>
            </a:r>
            <a:r>
              <a:rPr lang="en-US" sz="1900" b="1" dirty="0" err="1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vendite</a:t>
            </a:r>
            <a:r>
              <a:rPr lang="en-US" sz="19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fatte</a:t>
            </a:r>
            <a:r>
              <a:rPr lang="en-US" sz="19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1900" b="1" dirty="0" err="1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clienti</a:t>
            </a:r>
            <a:r>
              <a:rPr lang="en-US" sz="19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finali</a:t>
            </a:r>
            <a:endParaRPr lang="en-DE" sz="1900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Chiarisci che il successo è il risultato </a:t>
            </a:r>
            <a:br>
              <a:rPr lang="it-IT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dell’impegno e del duro lavoro</a:t>
            </a:r>
          </a:p>
          <a:p>
            <a:pPr marL="342900" lvl="0" indent="-342900">
              <a:lnSpc>
                <a:spcPct val="11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 riferimento al Manuale delle Politiche, </a:t>
            </a:r>
            <a:br>
              <a:rPr lang="it-IT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sezione 2.4.15 riguardo alle dichiarazioni </a:t>
            </a:r>
            <a:br>
              <a:rPr lang="it-IT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 guadagni</a:t>
            </a:r>
            <a:endParaRPr lang="en-GB" sz="1900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 il Piano </a:t>
            </a:r>
            <a:r>
              <a:rPr lang="en-GB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Compensi</a:t>
            </a:r>
            <a:r>
              <a:rPr lang="en-GB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nella</a:t>
            </a:r>
            <a:r>
              <a:rPr lang="en-GB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Libraria</a:t>
            </a:r>
            <a:r>
              <a:rPr lang="en-GB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Back Office</a:t>
            </a:r>
            <a:endParaRPr lang="en-US" sz="19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6F8D7D-7348-DCEB-DE0E-0EE480D043E8}"/>
              </a:ext>
            </a:extLst>
          </p:cNvPr>
          <p:cNvSpPr txBox="1"/>
          <p:nvPr/>
        </p:nvSpPr>
        <p:spPr>
          <a:xfrm>
            <a:off x="995725" y="695290"/>
            <a:ext cx="4815115" cy="1422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 err="1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AFFERMAZIONI</a:t>
            </a: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SUI GUADAGNI: </a:t>
            </a:r>
            <a:r>
              <a:rPr lang="en-US" sz="3500" b="1" dirty="0" err="1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REGOLE</a:t>
            </a:r>
            <a:endParaRPr lang="en-US" sz="3500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0FC99E-0EEE-EAA2-D691-55CB73D86645}"/>
              </a:ext>
            </a:extLst>
          </p:cNvPr>
          <p:cNvCxnSpPr>
            <a:cxnSpLocks/>
          </p:cNvCxnSpPr>
          <p:nvPr/>
        </p:nvCxnSpPr>
        <p:spPr>
          <a:xfrm flipV="1">
            <a:off x="1067165" y="171176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64B10EA-A573-AD97-AA16-15F4AFF37B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5756"/>
          <a:stretch/>
        </p:blipFill>
        <p:spPr>
          <a:xfrm rot="10800000">
            <a:off x="0" y="0"/>
            <a:ext cx="517451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2EB2AF-92B7-1CFD-FFDF-09912208ED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12" t="9678" r="30967" b="12366"/>
          <a:stretch/>
        </p:blipFill>
        <p:spPr>
          <a:xfrm>
            <a:off x="6381161" y="0"/>
            <a:ext cx="581083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93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F0FC5-68E9-00C8-758C-6F38FCCE9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6755C3-E376-F7BC-82C2-FE4B8162F2A8}"/>
              </a:ext>
            </a:extLst>
          </p:cNvPr>
          <p:cNvSpPr txBox="1"/>
          <p:nvPr/>
        </p:nvSpPr>
        <p:spPr>
          <a:xfrm>
            <a:off x="1650273" y="2382861"/>
            <a:ext cx="4298864" cy="42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lvl="0">
              <a:lnSpc>
                <a:spcPct val="90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8E3B16-ECCB-80E6-39C7-36930B98BD69}"/>
              </a:ext>
            </a:extLst>
          </p:cNvPr>
          <p:cNvSpPr txBox="1"/>
          <p:nvPr/>
        </p:nvSpPr>
        <p:spPr>
          <a:xfrm>
            <a:off x="1067165" y="2071687"/>
            <a:ext cx="5028835" cy="448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7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Gli </a:t>
            </a:r>
            <a:r>
              <a:rPr lang="en-US" sz="17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importi</a:t>
            </a:r>
            <a:r>
              <a:rPr lang="en-US" sz="17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negli</a:t>
            </a:r>
            <a:r>
              <a:rPr lang="en-US" sz="17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screenshot </a:t>
            </a:r>
            <a:r>
              <a:rPr lang="en-US" sz="17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degli</a:t>
            </a:r>
            <a:r>
              <a:rPr lang="en-US" sz="17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accrediti</a:t>
            </a:r>
            <a:r>
              <a:rPr lang="en-US" sz="17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bancari</a:t>
            </a:r>
            <a:r>
              <a:rPr lang="en-US" sz="17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devono</a:t>
            </a:r>
            <a:r>
              <a:rPr lang="en-US" sz="17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essere</a:t>
            </a:r>
            <a:r>
              <a:rPr lang="en-US" sz="17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coperti</a:t>
            </a:r>
            <a:r>
              <a:rPr lang="en-US" sz="17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 </a:t>
            </a:r>
            <a:r>
              <a:rPr lang="en-US" sz="1700" b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100%</a:t>
            </a:r>
            <a:endParaRPr lang="en-US" sz="17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highlight>
                <a:srgbClr val="FFFF00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7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data di </a:t>
            </a:r>
            <a:r>
              <a:rPr lang="en-US" sz="17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pagamento</a:t>
            </a:r>
            <a:r>
              <a:rPr lang="en-US" sz="17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dev’essere</a:t>
            </a:r>
            <a:r>
              <a:rPr lang="en-US" sz="17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visible </a:t>
            </a:r>
            <a:r>
              <a:rPr lang="en-US" sz="17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chiaramente</a:t>
            </a:r>
            <a:endParaRPr lang="en-US" sz="1700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7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L’hashtag</a:t>
            </a:r>
            <a:r>
              <a:rPr lang="en-US" sz="17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b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#</a:t>
            </a:r>
            <a:r>
              <a:rPr lang="en-US" sz="1700" b="1" kern="100" dirty="0">
                <a:solidFill>
                  <a:srgbClr val="2A52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INCARICATOALLEVENDITEPARTNERCO</a:t>
            </a:r>
            <a:r>
              <a:rPr lang="en-US" sz="1700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</a:t>
            </a:r>
            <a:r>
              <a:rPr lang="en-US" sz="17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essere</a:t>
            </a:r>
            <a:r>
              <a:rPr lang="en-US" sz="17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presente</a:t>
            </a:r>
            <a:endParaRPr lang="en-US" sz="1700" b="1" kern="100" dirty="0">
              <a:solidFill>
                <a:srgbClr val="B7B0EA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7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disclaimer specific </a:t>
            </a:r>
            <a:r>
              <a:rPr lang="en-US" sz="17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</a:t>
            </a:r>
            <a:r>
              <a:rPr lang="en-US" sz="17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essere</a:t>
            </a:r>
            <a:r>
              <a:rPr lang="en-US" sz="17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presente</a:t>
            </a:r>
            <a:endParaRPr lang="en-US" sz="17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45E1F4-1ADC-9DE6-A577-DBDB7999F35F}"/>
              </a:ext>
            </a:extLst>
          </p:cNvPr>
          <p:cNvCxnSpPr>
            <a:cxnSpLocks/>
          </p:cNvCxnSpPr>
          <p:nvPr/>
        </p:nvCxnSpPr>
        <p:spPr>
          <a:xfrm flipV="1">
            <a:off x="1067165" y="171176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8BD0F9C-9CB3-FABA-06F0-1409ECBB11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5756"/>
          <a:stretch/>
        </p:blipFill>
        <p:spPr>
          <a:xfrm rot="10800000">
            <a:off x="0" y="0"/>
            <a:ext cx="517451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E29E09-C6FE-9A37-7EC3-64750551E8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12" t="9678" r="30967" b="12366"/>
          <a:stretch/>
        </p:blipFill>
        <p:spPr>
          <a:xfrm>
            <a:off x="6381161" y="0"/>
            <a:ext cx="5810839" cy="6858001"/>
          </a:xfrm>
          <a:prstGeom prst="rect">
            <a:avLst/>
          </a:prstGeom>
        </p:spPr>
      </p:pic>
      <p:pic>
        <p:nvPicPr>
          <p:cNvPr id="2" name="Picture 1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F6739E6A-D47F-0243-8746-3D5D553F8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586" y="4960888"/>
            <a:ext cx="4689656" cy="11129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6F1F46-049E-1E43-A68E-6E64DB006482}"/>
              </a:ext>
            </a:extLst>
          </p:cNvPr>
          <p:cNvSpPr txBox="1"/>
          <p:nvPr/>
        </p:nvSpPr>
        <p:spPr>
          <a:xfrm>
            <a:off x="995725" y="695290"/>
            <a:ext cx="4815115" cy="1422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 err="1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AFFERMAZIONI</a:t>
            </a: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SUI GUADAGNI: </a:t>
            </a:r>
            <a:r>
              <a:rPr lang="en-US" sz="3500" b="1" dirty="0" err="1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REGOLE</a:t>
            </a:r>
            <a:endParaRPr lang="en-US" sz="3500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29870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F09F2-C6A6-F687-29BB-37CF05188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B98946-D6E7-19ED-B287-A9C4A0AEDC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C0704F-7C8D-AC1B-FD8A-863F21D4A776}"/>
              </a:ext>
            </a:extLst>
          </p:cNvPr>
          <p:cNvSpPr txBox="1"/>
          <p:nvPr/>
        </p:nvSpPr>
        <p:spPr>
          <a:xfrm>
            <a:off x="627851" y="772433"/>
            <a:ext cx="11798299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 err="1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AFFERMAZIONI</a:t>
            </a: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SUI GUADAGNI: HASHTAG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44FD97-5C68-1998-D971-B27CD027254A}"/>
              </a:ext>
            </a:extLst>
          </p:cNvPr>
          <p:cNvSpPr txBox="1"/>
          <p:nvPr/>
        </p:nvSpPr>
        <p:spPr>
          <a:xfrm>
            <a:off x="1650273" y="2382861"/>
            <a:ext cx="4298864" cy="42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lvl="0">
              <a:lnSpc>
                <a:spcPct val="90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343F0C4-7978-5DEB-1604-7371AE0BD6AC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C949EA16-2964-8F1C-0489-635E33CE79D6}"/>
              </a:ext>
            </a:extLst>
          </p:cNvPr>
          <p:cNvSpPr/>
          <p:nvPr/>
        </p:nvSpPr>
        <p:spPr>
          <a:xfrm>
            <a:off x="9354083" y="4731204"/>
            <a:ext cx="783771" cy="8245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9C9401-421B-2146-85CB-016EB2ACDF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139781" y="4074252"/>
            <a:ext cx="2768241" cy="27508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2D0E21-FA2C-9FCA-4214-0B86938577D3}"/>
              </a:ext>
            </a:extLst>
          </p:cNvPr>
          <p:cNvSpPr txBox="1"/>
          <p:nvPr/>
        </p:nvSpPr>
        <p:spPr>
          <a:xfrm>
            <a:off x="661720" y="2194877"/>
            <a:ext cx="6845776" cy="448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0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L’h</a:t>
            </a:r>
            <a:r>
              <a:rPr lang="en-US" sz="20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ashtag</a:t>
            </a:r>
            <a: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 </a:t>
            </a:r>
            <a:r>
              <a:rPr lang="en-US" sz="20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#</a:t>
            </a:r>
            <a:r>
              <a:rPr lang="en-US" sz="2000" b="1" kern="100" dirty="0" err="1">
                <a:solidFill>
                  <a:srgbClr val="2A524D"/>
                </a:solidFill>
                <a:latin typeface="Arial"/>
                <a:ea typeface="Calibri"/>
                <a:cs typeface="Arial"/>
              </a:rPr>
              <a:t>INCARICATOALLEVENDITEPARTNERCO</a:t>
            </a:r>
            <a:r>
              <a:rPr lang="en-US" sz="20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 </a:t>
            </a:r>
            <a:endParaRPr lang="en-US" sz="2000" kern="100" dirty="0">
              <a:solidFill>
                <a:srgbClr val="2A5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tabLst>
                <a:tab pos="457200" algn="l"/>
              </a:tabLst>
            </a:pP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L’hashtag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ti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aiuta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a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presentarti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come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Incaricato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b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</a:b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alle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vendite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e non come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cliente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consumatore</a:t>
            </a:r>
            <a:endParaRPr lang="en-US" sz="1900" kern="1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Calibri"/>
              <a:cs typeface="Arial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tabLst>
                <a:tab pos="457200" algn="l"/>
              </a:tabLst>
            </a:pP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L’hashtag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chiarisce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le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tue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intenzioni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commerciali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b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</a:b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e il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tuo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obiettivo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di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vendere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ai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clienti</a:t>
            </a:r>
            <a:endParaRPr lang="en-US" sz="1900" kern="1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Calibri" panose="020F0502020204030204" pitchFamily="34" charset="0"/>
              <a:cs typeface="Arial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tabLst>
                <a:tab pos="457200" algn="l"/>
              </a:tabLst>
            </a:pP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L’hashtag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protegge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te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 e il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tuo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 business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tabLst>
                <a:tab pos="457200" algn="l"/>
              </a:tabLst>
            </a:pPr>
            <a:r>
              <a:rPr lang="en-US" sz="1900" b="1" kern="100" dirty="0" err="1">
                <a:solidFill>
                  <a:srgbClr val="2A524D"/>
                </a:solidFill>
                <a:latin typeface="Arial"/>
                <a:ea typeface="Calibri" panose="020F0502020204030204" pitchFamily="34" charset="0"/>
                <a:cs typeface="Arial"/>
              </a:rPr>
              <a:t>Includere</a:t>
            </a:r>
            <a:r>
              <a:rPr lang="en-US" sz="1900" b="1" kern="100" dirty="0">
                <a:solidFill>
                  <a:srgbClr val="2A524D"/>
                </a:solidFill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b="1" kern="100" dirty="0" err="1">
                <a:solidFill>
                  <a:srgbClr val="2A524D"/>
                </a:solidFill>
                <a:latin typeface="Arial"/>
                <a:ea typeface="Calibri" panose="020F0502020204030204" pitchFamily="34" charset="0"/>
                <a:cs typeface="Arial"/>
              </a:rPr>
              <a:t>l’hashtag</a:t>
            </a:r>
            <a:r>
              <a:rPr lang="en-US" sz="1900" b="1" kern="100" dirty="0">
                <a:solidFill>
                  <a:srgbClr val="2A524D"/>
                </a:solidFill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b="1" kern="100" dirty="0" err="1">
                <a:solidFill>
                  <a:srgbClr val="2A524D"/>
                </a:solidFill>
                <a:latin typeface="Arial"/>
                <a:ea typeface="Calibri" panose="020F0502020204030204" pitchFamily="34" charset="0"/>
                <a:cs typeface="Arial"/>
              </a:rPr>
              <a:t>corretto</a:t>
            </a:r>
            <a:r>
              <a:rPr lang="en-US" sz="1900" b="1" kern="100" dirty="0">
                <a:solidFill>
                  <a:srgbClr val="2A524D"/>
                </a:solidFill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b="1" kern="100" dirty="0" err="1">
                <a:solidFill>
                  <a:srgbClr val="2A524D"/>
                </a:solidFill>
                <a:latin typeface="Arial"/>
                <a:ea typeface="Calibri" panose="020F0502020204030204" pitchFamily="34" charset="0"/>
                <a:cs typeface="Arial"/>
              </a:rPr>
              <a:t>quando</a:t>
            </a:r>
            <a:r>
              <a:rPr lang="en-US" sz="1900" b="1" kern="100" dirty="0">
                <a:solidFill>
                  <a:srgbClr val="2A524D"/>
                </a:solidFill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b="1" kern="100" dirty="0" err="1">
                <a:solidFill>
                  <a:srgbClr val="2A524D"/>
                </a:solidFill>
                <a:latin typeface="Arial"/>
                <a:ea typeface="Calibri" panose="020F0502020204030204" pitchFamily="34" charset="0"/>
                <a:cs typeface="Arial"/>
              </a:rPr>
              <a:t>si</a:t>
            </a:r>
            <a:r>
              <a:rPr lang="en-US" sz="1900" b="1" kern="100" dirty="0">
                <a:solidFill>
                  <a:srgbClr val="2A524D"/>
                </a:solidFill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b="1" kern="100" dirty="0" err="1">
                <a:solidFill>
                  <a:srgbClr val="2A524D"/>
                </a:solidFill>
                <a:latin typeface="Arial"/>
                <a:ea typeface="Calibri" panose="020F0502020204030204" pitchFamily="34" charset="0"/>
                <a:cs typeface="Arial"/>
              </a:rPr>
              <a:t>pubblicizzano</a:t>
            </a:r>
            <a:r>
              <a:rPr lang="en-US" sz="1900" b="1" kern="100" dirty="0">
                <a:solidFill>
                  <a:srgbClr val="2A524D"/>
                </a:solidFill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900" b="1" kern="100" dirty="0" err="1">
                <a:solidFill>
                  <a:srgbClr val="2A524D"/>
                </a:solidFill>
                <a:latin typeface="Arial"/>
                <a:ea typeface="Calibri" panose="020F0502020204030204" pitchFamily="34" charset="0"/>
                <a:cs typeface="Arial"/>
              </a:rPr>
              <a:t>prodotti</a:t>
            </a:r>
            <a:r>
              <a:rPr lang="en-US" sz="1900" b="1" kern="100" dirty="0">
                <a:solidFill>
                  <a:srgbClr val="2A524D"/>
                </a:solidFill>
                <a:latin typeface="Arial"/>
                <a:ea typeface="Calibri" panose="020F0502020204030204" pitchFamily="34" charset="0"/>
                <a:cs typeface="Arial"/>
              </a:rPr>
              <a:t> Partner.Co è </a:t>
            </a:r>
            <a:r>
              <a:rPr lang="en-US" sz="1900" b="1" kern="100" dirty="0" err="1">
                <a:solidFill>
                  <a:srgbClr val="2A524D"/>
                </a:solidFill>
                <a:latin typeface="Arial"/>
                <a:ea typeface="Calibri" panose="020F0502020204030204" pitchFamily="34" charset="0"/>
                <a:cs typeface="Arial"/>
              </a:rPr>
              <a:t>obbligatorio</a:t>
            </a:r>
            <a:endParaRPr lang="en-US" sz="1900" b="1" kern="100" dirty="0">
              <a:solidFill>
                <a:srgbClr val="2A524D"/>
              </a:solidFill>
              <a:latin typeface="Arial"/>
              <a:ea typeface="Calibri" panose="020F050202020403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6097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618DF-1415-7203-CA75-D5538E998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1D2C19-A907-7141-865A-8DBAA1B4D3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AC8210-5E26-A4D9-CDCD-CD7C9BFF8445}"/>
              </a:ext>
            </a:extLst>
          </p:cNvPr>
          <p:cNvSpPr txBox="1"/>
          <p:nvPr/>
        </p:nvSpPr>
        <p:spPr>
          <a:xfrm>
            <a:off x="1650273" y="2382861"/>
            <a:ext cx="4298864" cy="42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lvl="0">
              <a:lnSpc>
                <a:spcPct val="90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9D4F3A-B585-26AB-B9DC-80E67709F623}"/>
              </a:ext>
            </a:extLst>
          </p:cNvPr>
          <p:cNvSpPr txBox="1"/>
          <p:nvPr/>
        </p:nvSpPr>
        <p:spPr>
          <a:xfrm>
            <a:off x="699291" y="2207151"/>
            <a:ext cx="9679713" cy="448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it-IT" sz="1700" i="1" kern="1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risultati sono personali e basati sull'esperienza individuale in Partner.Co, non </a:t>
            </a:r>
            <a:br>
              <a:rPr lang="it-IT" sz="1700" i="1" kern="1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700" i="1" kern="1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sono garantiti. Contattami per maggiori informazioni sul nostro Piano Compensi.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1700" i="1" kern="100" dirty="0">
              <a:solidFill>
                <a:srgbClr val="2A5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it-IT" sz="1700" i="1" kern="1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risultati personali possono variare da persona a persona e non sono garantiti. </a:t>
            </a:r>
            <a:br>
              <a:rPr lang="it-IT" sz="1700" i="1" kern="1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700" i="1" kern="1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successi o i risultati descritti o mostrati sono il risultato di sforzi, competenze, </a:t>
            </a:r>
            <a:br>
              <a:rPr lang="it-IT" sz="1700" i="1" kern="1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700" i="1" kern="1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esperienza e impegno individuali e non rappresentano necessariamente il risultato </a:t>
            </a:r>
            <a:br>
              <a:rPr lang="it-IT" sz="1700" i="1" kern="1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700" i="1" kern="1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medio o comune.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1700" i="1" kern="100" dirty="0">
              <a:solidFill>
                <a:srgbClr val="2A5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it-IT" sz="1700" i="1" kern="1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Partner.Co non garantisce alcun livello di reddito o successo a nessun Incaricato. </a:t>
            </a:r>
            <a:br>
              <a:rPr lang="it-IT" sz="1700" i="1" kern="1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700" i="1" kern="1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guadagni derivanti dal Piano Compensi di Partner.Co dipendono dalle vendite, </a:t>
            </a:r>
            <a:br>
              <a:rPr lang="it-IT" sz="1700" i="1" kern="1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700" i="1" kern="1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dalle competenze commerciali, dalle capacità e dall'impegno personale di ciascun </a:t>
            </a:r>
            <a:br>
              <a:rPr lang="it-IT" sz="1700" i="1" kern="1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700" i="1" kern="1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Incaricato alle vendite.</a:t>
            </a:r>
            <a:endParaRPr lang="en-US" sz="1700" i="1" kern="100" dirty="0">
              <a:solidFill>
                <a:srgbClr val="2A5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37FEEA-E0EB-526F-C57C-D8FEB9D1155C}"/>
              </a:ext>
            </a:extLst>
          </p:cNvPr>
          <p:cNvSpPr txBox="1"/>
          <p:nvPr/>
        </p:nvSpPr>
        <p:spPr>
          <a:xfrm>
            <a:off x="627851" y="772433"/>
            <a:ext cx="11798299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AFFERMAZIONI SUI GUADAGNI: </a:t>
            </a:r>
            <a:b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DISCLAIMER SUI GUADAGNI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CD4F5D-C702-DF2B-800E-ED66E7254DCB}"/>
              </a:ext>
            </a:extLst>
          </p:cNvPr>
          <p:cNvCxnSpPr>
            <a:cxnSpLocks/>
          </p:cNvCxnSpPr>
          <p:nvPr/>
        </p:nvCxnSpPr>
        <p:spPr>
          <a:xfrm flipV="1">
            <a:off x="699291" y="1595644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853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3C63B-720E-E675-BF6C-31BC95937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44E9A4-8BD1-4890-695C-92FA37ADEC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6AB397-9063-4733-8939-C9677D726102}"/>
              </a:ext>
            </a:extLst>
          </p:cNvPr>
          <p:cNvSpPr txBox="1"/>
          <p:nvPr/>
        </p:nvSpPr>
        <p:spPr>
          <a:xfrm>
            <a:off x="699291" y="2207151"/>
            <a:ext cx="9557304" cy="448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000" b="1" kern="100" dirty="0" err="1">
                <a:solidFill>
                  <a:srgbClr val="2A524D"/>
                </a:solidFill>
                <a:effectLst/>
                <a:latin typeface="Arial"/>
                <a:ea typeface="Calibri"/>
                <a:cs typeface="Arial"/>
              </a:rPr>
              <a:t>DESCRIZIONE</a:t>
            </a:r>
            <a:r>
              <a:rPr lang="en-US" sz="2000" b="1" kern="100" dirty="0">
                <a:solidFill>
                  <a:srgbClr val="2A524D"/>
                </a:solidFill>
                <a:effectLst/>
                <a:latin typeface="Arial"/>
                <a:ea typeface="Calibri"/>
                <a:cs typeface="Arial"/>
              </a:rPr>
              <a:t> + DISCLAIMER + HASHTAG</a:t>
            </a:r>
            <a:endParaRPr lang="en-US" sz="2000" kern="100" dirty="0">
              <a:solidFill>
                <a:srgbClr val="2A5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“Sono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davvero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felice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di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avere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un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guadagno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extra per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supportare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b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</a:b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la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mia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famiglia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al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meglio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!”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“Lascia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che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ti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mostri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come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generare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un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guadagno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extra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grazie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b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</a:b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al Piano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Compensi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Partner.Co.”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it-IT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I risultati sono personali e basati sull'esperienza individuale in Partner.Co, non sono garantiti. Contattami </a:t>
            </a:r>
            <a:br>
              <a:rPr lang="it-IT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</a:br>
            <a:r>
              <a:rPr lang="it-IT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per maggiori informazioni sul nostro Piano Compensi. </a:t>
            </a:r>
            <a:r>
              <a:rPr lang="en-US" sz="14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#</a:t>
            </a:r>
            <a:r>
              <a:rPr lang="en-US" sz="1400" b="1" kern="100" dirty="0" err="1">
                <a:solidFill>
                  <a:srgbClr val="2A524D"/>
                </a:solidFill>
                <a:latin typeface="Arial"/>
                <a:ea typeface="Calibri"/>
                <a:cs typeface="Arial"/>
              </a:rPr>
              <a:t>INCARICATOALLEVENDITEPARTNERCO</a:t>
            </a:r>
            <a:endParaRPr lang="en-US" sz="1400" b="1" kern="100" dirty="0">
              <a:solidFill>
                <a:srgbClr val="2A524D"/>
              </a:solidFill>
              <a:latin typeface="Arial"/>
              <a:ea typeface="Calibri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1400" b="1" kern="100" dirty="0">
              <a:solidFill>
                <a:srgbClr val="2A524D"/>
              </a:solidFill>
              <a:latin typeface="Arial"/>
              <a:ea typeface="Calibri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“Ho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raggiunto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la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qualifica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di Senior Officer in Partner.Co con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tanta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b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</a:b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soddisfazione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,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chiedimi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come!”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it-IT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I risultati sono personali e basati sull'esperienza individuale in Partner.Co, non sono garantiti. Contattami </a:t>
            </a:r>
            <a:br>
              <a:rPr lang="it-IT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</a:br>
            <a:r>
              <a:rPr lang="it-IT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per maggiori informazioni sul nostro Piano Compensi. </a:t>
            </a:r>
            <a:r>
              <a:rPr lang="en-US" sz="14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#</a:t>
            </a:r>
            <a:r>
              <a:rPr lang="en-US" sz="1400" b="1" kern="100" dirty="0" err="1">
                <a:solidFill>
                  <a:srgbClr val="2A524D"/>
                </a:solidFill>
                <a:latin typeface="Arial"/>
                <a:ea typeface="Calibri"/>
                <a:cs typeface="Arial"/>
              </a:rPr>
              <a:t>INCARICATOALLEVENDITEPARTNERCO</a:t>
            </a:r>
            <a:endParaRPr lang="en-US" sz="1400" b="1" kern="100" dirty="0">
              <a:solidFill>
                <a:srgbClr val="2A524D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8660F0-2BA9-23D7-7DDE-161BD8CB59E7}"/>
              </a:ext>
            </a:extLst>
          </p:cNvPr>
          <p:cNvSpPr txBox="1"/>
          <p:nvPr/>
        </p:nvSpPr>
        <p:spPr>
          <a:xfrm>
            <a:off x="627851" y="772433"/>
            <a:ext cx="11798299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AFFERMAZIONI SUI GUARDAGNI </a:t>
            </a:r>
            <a:b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APPROVATE: ESEMPI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0E841D5-F3F0-CDAB-4DD1-36AB520DD454}"/>
              </a:ext>
            </a:extLst>
          </p:cNvPr>
          <p:cNvCxnSpPr>
            <a:cxnSpLocks/>
          </p:cNvCxnSpPr>
          <p:nvPr/>
        </p:nvCxnSpPr>
        <p:spPr>
          <a:xfrm flipV="1">
            <a:off x="699291" y="1595644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3254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782</Words>
  <Application>Microsoft Macintosh PowerPoint</Application>
  <PresentationFormat>Widescreen</PresentationFormat>
  <Paragraphs>75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Erica Bui</dc:creator>
  <cp:lastModifiedBy>Katharina Schlottke</cp:lastModifiedBy>
  <cp:revision>36</cp:revision>
  <dcterms:created xsi:type="dcterms:W3CDTF">2024-10-22T09:44:30Z</dcterms:created>
  <dcterms:modified xsi:type="dcterms:W3CDTF">2025-09-08T07:07:20Z</dcterms:modified>
</cp:coreProperties>
</file>