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60" r:id="rId5"/>
    <p:sldId id="257" r:id="rId6"/>
    <p:sldId id="275" r:id="rId7"/>
    <p:sldId id="290" r:id="rId8"/>
    <p:sldId id="430" r:id="rId9"/>
    <p:sldId id="431" r:id="rId10"/>
    <p:sldId id="293" r:id="rId11"/>
    <p:sldId id="278" r:id="rId12"/>
    <p:sldId id="432" r:id="rId13"/>
    <p:sldId id="295" r:id="rId14"/>
    <p:sldId id="296" r:id="rId15"/>
    <p:sldId id="433" r:id="rId16"/>
    <p:sldId id="274" r:id="rId17"/>
    <p:sldId id="259" r:id="rId18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24D"/>
    <a:srgbClr val="DCFD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80"/>
    <p:restoredTop sz="94690"/>
  </p:normalViewPr>
  <p:slideViewPr>
    <p:cSldViewPr snapToGrid="0" showGuides="1">
      <p:cViewPr varScale="1">
        <p:scale>
          <a:sx n="119" d="100"/>
          <a:sy n="119" d="100"/>
        </p:scale>
        <p:origin x="6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1AC84-E452-CD41-AB24-AB71A1D9C198}" type="datetimeFigureOut">
              <a:rPr lang="en-US" smtClean="0"/>
              <a:t>9/9/25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2D928-6CA8-2041-BD28-376B40CB2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23D1-B13C-C90C-8817-82B368D9D6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FBD89A-3FE1-70AB-E0C3-01BE8FB2A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A915-B53C-CE5C-CB7D-6AC9060F3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2AFE8-1F65-F9A4-080A-711922E35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58DB6-89F8-7E37-8054-A25A71070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5902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5A4D-7C3E-F2C0-4F9A-D147B8D5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D921A-5BED-61A2-C19A-EF6E5FBFB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1A82F-7182-36CB-BC8B-08F7EE4D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33D5C-F3D6-FC9B-FE8C-80C7C270B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347D7-358A-B58D-03D5-10B602217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9491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EAD96E-FD5B-B602-7A23-840FE70985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E7AA8-EC45-557D-A67E-9DB5CFCE4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7A234-5E4F-4A4D-8041-BB2DEDA28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D1904-021B-E633-7350-FFE2B1EB2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A8C38-B91C-6905-CD79-61D94AC3B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2944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C666-5380-89D5-219E-A3381D13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B2A30-CDE9-F913-8E3A-8D17C36EE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54A60-B61E-5DFF-506A-703882A5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05746-1BDB-4099-B87D-901AE4D3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BB556-2D82-BADF-3907-AFCC8CF0E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1786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DDFE1-BD15-A310-3A64-2A7FF29D7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56D2A-AA72-31C4-D0E3-B8F8DF28A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7E246-C2BB-E6BA-B924-AFD54DF6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F6220-A1BA-48E2-741D-EF75996F5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29FCA-FF08-C504-8E5E-9E047AA54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3309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D7359-3104-324F-25D9-D0F83EA57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0F973-A9CF-35FC-3BD7-8894416AB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14C1CC-4DA5-5C1E-07AB-08C67C209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0137F-ABC1-B670-865A-0907F9360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2A259-A8FC-0942-F802-63172889F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BAF74-07BA-3221-D2D9-6686B032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48714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91BA0-FB18-4EA2-B0E8-5DF52B64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3F670-1E3A-87C8-175F-4953B87A4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D8EE6-0100-C1C2-F436-3B0DAD936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AE9B83-1F71-8FBD-1D87-CF04D2AFE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B7D866-91F0-B021-477A-7317C14CA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3BABA9-ED37-E715-3BAC-78E339A6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6537B-ABA2-D4A4-CA88-49A0E9184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908374-466F-184E-FD69-10E01DA6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9204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DD7E5-F785-DD8C-A74E-2201D880A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59BDCC-549D-6F72-302D-C08F96C9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D4723F-19EF-08C6-BC67-215750790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BE222-2F48-F5CC-D120-15B294EC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8269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A935F7-8B0E-0074-1D44-9316FFF1F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8E4A22-FBF6-671B-5284-F819171D3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A09EE-0FEA-0BF9-C403-622F1CB6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92754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E3EA6-CD10-2D54-5DC6-CBA9B1B6C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13F58-206F-EA12-02AF-A4A1A807F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E9B1E-E8DA-59CC-B9FD-A72AB71EA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41591-DA44-B6BD-83B2-61AF6FF11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76438-3787-F5FB-996B-5A1A32F03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536CB-3DC2-6ADB-1ADD-651E60E25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43389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BE92A-ADA9-4E9A-695C-CD5A5D81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022DC1-60AE-6B88-C8B1-3FFC619FF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DDBD6C-3B81-ABE8-7373-774730635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305FE-7843-85BD-5930-3A6766B04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D6BE5-F68C-F8BC-A26A-4718DEEED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EAE23-4785-65B9-6F5C-BCF66D6D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99533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7CBFC9-D6DB-08E7-2BCF-22FE15E51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3E310-5C19-CD5F-BFA8-C813C70F6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82DCA-AC4E-299A-9E69-DB35D5BAF1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B7D0F-DA04-E504-5C94-F8D4BCE95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70A35-EB24-5AE8-135F-1407C6E85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5912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02E97-3024-983A-2149-01AC907D0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E79875-5A8C-4688-F110-53E7E6721A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28BB9-884A-7CF5-3BB0-2C9868594E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5" b="782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9BBC7C-C292-9952-64F9-6FFEED758B2D}"/>
              </a:ext>
            </a:extLst>
          </p:cNvPr>
          <p:cNvSpPr/>
          <p:nvPr/>
        </p:nvSpPr>
        <p:spPr>
          <a:xfrm>
            <a:off x="0" y="495946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937"/>
                </a:schemeClr>
              </a:gs>
              <a:gs pos="9000">
                <a:schemeClr val="tx1">
                  <a:alpha val="43743"/>
                </a:schemeClr>
              </a:gs>
              <a:gs pos="56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89EA-F1E0-E442-379E-02B734A99E06}"/>
              </a:ext>
            </a:extLst>
          </p:cNvPr>
          <p:cNvSpPr txBox="1"/>
          <p:nvPr/>
        </p:nvSpPr>
        <p:spPr>
          <a:xfrm>
            <a:off x="744872" y="4453441"/>
            <a:ext cx="9189542" cy="2404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INTRODUCTIE TOT HET COMPLIANCE TEAM</a:t>
            </a:r>
            <a:endParaRPr lang="en-US" sz="6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1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C2D67-850C-5C9A-D934-6F7E0CA56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82CD5-01CE-0217-81D2-023BF5E59D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0F6D61-51DA-5B4D-3911-7F60B5CCF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5000" contrast="-35000"/>
                    </a14:imgEffect>
                  </a14:imgLayer>
                </a14:imgProps>
              </a:ext>
            </a:extLst>
          </a:blip>
          <a:srcRect l="775" t="293" r="1046" b="801"/>
          <a:stretch/>
        </p:blipFill>
        <p:spPr>
          <a:xfrm>
            <a:off x="6418967" y="2506051"/>
            <a:ext cx="3922465" cy="2359917"/>
          </a:xfrm>
          <a:prstGeom prst="roundRect">
            <a:avLst>
              <a:gd name="adj" fmla="val 10648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DEE9A3-149C-C5CA-0E79-7D5DA0ADE280}"/>
              </a:ext>
            </a:extLst>
          </p:cNvPr>
          <p:cNvSpPr txBox="1"/>
          <p:nvPr/>
        </p:nvSpPr>
        <p:spPr>
          <a:xfrm>
            <a:off x="699291" y="3007354"/>
            <a:ext cx="5080311" cy="13573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l-NL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Disclaimer: De resultaten zijn subjectief, niet gegarandeerd en afhankelijk van verschillende factoren, waaronder inzet en toewijding aan de activiteit. </a:t>
            </a:r>
            <a:r>
              <a:rPr lang="en-US" sz="20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03E83-ACFA-A565-E088-AE98AF66F7E2}"/>
              </a:ext>
            </a:extLst>
          </p:cNvPr>
          <p:cNvSpPr txBox="1"/>
          <p:nvPr/>
        </p:nvSpPr>
        <p:spPr>
          <a:xfrm>
            <a:off x="638610" y="664856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4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GOEDGEKEURDE INKOMSTBEWERINGEN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0ACB46-1B90-BD27-B050-46C11C0568C1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856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F9E47-D508-8EC3-1138-A9630CF4A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E8A5B8-F408-211A-D0FB-DB04095DFA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537DBB-45FA-D6A5-338C-BA31E77CE261}"/>
              </a:ext>
            </a:extLst>
          </p:cNvPr>
          <p:cNvSpPr txBox="1"/>
          <p:nvPr/>
        </p:nvSpPr>
        <p:spPr>
          <a:xfrm>
            <a:off x="699291" y="2069612"/>
            <a:ext cx="8747760" cy="44840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Resultaten garanderen, de potentiële Brand Partner misleiden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De realiteit van eerdere of huidige inkomsten verdraaien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Bewerkingen zonder disclaimers of hashtag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Commissiebedragen tonen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Praten over PASSIEF INKOMEN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“Mijn Partner.Co-inkomen overtrof mijn huidige salaris na slechts </a:t>
            </a:r>
            <a:b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</a:b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enkele maanden in het bedrijf”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“Ons Partner.Co-bedrijf heeft mijn vrouw in staat gesteld om niet </a:t>
            </a:r>
            <a:b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</a:b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meer fulltime te werken”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“Wil je deze maand een extra £/€1.000 verdienen?”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“Wil je leven alsof je op vakantie bent?”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“Wil je je leven veranderen en rijk worden?”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E49838-3362-E7E2-C349-28498E22F13E}"/>
              </a:ext>
            </a:extLst>
          </p:cNvPr>
          <p:cNvSpPr txBox="1"/>
          <p:nvPr/>
        </p:nvSpPr>
        <p:spPr>
          <a:xfrm>
            <a:off x="635837" y="656757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4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NIET-GOEDGEKEURDE INKOMSTBEWERINGEN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EBD66A-636D-76AE-A2DD-E73B54BFF7A2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926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C7149-6F28-CF2F-50A7-87838169E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4FCBC3-AF4F-C5A0-326E-3FBAF3169B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8BCD78-9082-F7C1-AE46-FD61081A7F6A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14B1979-06F2-D1B5-9DFC-75A37B2D36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6"/>
          <a:stretch/>
        </p:blipFill>
        <p:spPr>
          <a:xfrm>
            <a:off x="699291" y="2071687"/>
            <a:ext cx="2650681" cy="1190563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5443B3-EC72-57D4-1D36-D22F8B910D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" b="-117"/>
          <a:stretch/>
        </p:blipFill>
        <p:spPr>
          <a:xfrm>
            <a:off x="699291" y="3778630"/>
            <a:ext cx="2110839" cy="1924893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1A9B8F-5408-EB8C-DBBB-8066C7B7A4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39" r="2874"/>
          <a:stretch/>
        </p:blipFill>
        <p:spPr>
          <a:xfrm>
            <a:off x="3684981" y="2071687"/>
            <a:ext cx="2650681" cy="1177645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7FC7F3-25DE-4CEF-016D-C9263FC947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29" b="-32"/>
          <a:stretch/>
        </p:blipFill>
        <p:spPr>
          <a:xfrm>
            <a:off x="6143326" y="3791549"/>
            <a:ext cx="2081035" cy="1911975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75BF0C-55CC-8DD0-FD00-CDD4ACF1CF3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120" t="4272" r="4216" b="459"/>
          <a:stretch/>
        </p:blipFill>
        <p:spPr>
          <a:xfrm>
            <a:off x="3151325" y="3778631"/>
            <a:ext cx="2651259" cy="1911975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525E71-1713-E9EC-B4C3-2E5973817A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" b="-117"/>
          <a:stretch/>
        </p:blipFill>
        <p:spPr>
          <a:xfrm>
            <a:off x="851691" y="3931030"/>
            <a:ext cx="2110839" cy="1924893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7CF00D-F137-51C2-E5B1-A50C1E670DE5}"/>
              </a:ext>
            </a:extLst>
          </p:cNvPr>
          <p:cNvSpPr txBox="1"/>
          <p:nvPr/>
        </p:nvSpPr>
        <p:spPr>
          <a:xfrm>
            <a:off x="635837" y="656757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4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NIET-GOEDGEKEURDE INKOMSTBEWERINGEN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0CDFC-3012-E207-3B54-7FB5324A4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554DF9-B3C7-5A3A-BA9B-6B6BE238C0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CE19C9-5611-6EF5-B236-C2C66669D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53" r="28752" b="27983"/>
          <a:stretch/>
        </p:blipFill>
        <p:spPr>
          <a:xfrm>
            <a:off x="0" y="-7231"/>
            <a:ext cx="12192000" cy="68652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8389C-827E-D949-63B3-7107829F2D59}"/>
              </a:ext>
            </a:extLst>
          </p:cNvPr>
          <p:cNvSpPr txBox="1"/>
          <p:nvPr/>
        </p:nvSpPr>
        <p:spPr>
          <a:xfrm>
            <a:off x="250747" y="1158211"/>
            <a:ext cx="1224763" cy="2251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12000" b="1" dirty="0">
                <a:solidFill>
                  <a:srgbClr val="DCFD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12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6BB5A-C193-2D4B-9B57-6B9C50EDB396}"/>
              </a:ext>
            </a:extLst>
          </p:cNvPr>
          <p:cNvSpPr txBox="1"/>
          <p:nvPr/>
        </p:nvSpPr>
        <p:spPr>
          <a:xfrm>
            <a:off x="1224523" y="896956"/>
            <a:ext cx="3498306" cy="2568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Jaag de </a:t>
            </a:r>
            <a:r>
              <a:rPr lang="nl-NL" sz="2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visie</a:t>
            </a:r>
            <a:r>
              <a:rPr lang="nl-NL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na,</a:t>
            </a:r>
          </a:p>
          <a:p>
            <a:r>
              <a:rPr lang="nl-NL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niet het geld;</a:t>
            </a:r>
          </a:p>
          <a:p>
            <a:r>
              <a:rPr lang="nl-NL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</a:t>
            </a:r>
            <a:r>
              <a:rPr lang="nl-NL" sz="2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geld</a:t>
            </a:r>
            <a:r>
              <a:rPr lang="nl-NL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 uiteindelijk</a:t>
            </a:r>
          </a:p>
          <a:p>
            <a:r>
              <a:rPr lang="nl-NL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 volgen.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Tony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Hseih</a:t>
            </a:r>
            <a:br>
              <a:rPr lang="en-GB" sz="25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IT" sz="2500" dirty="0">
              <a:solidFill>
                <a:srgbClr val="2A52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31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09398-78ED-3FAC-C5CE-AF9EBF53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erson looking at a computer&#10;&#10;AI-generated content may be incorrect.">
            <a:extLst>
              <a:ext uri="{FF2B5EF4-FFF2-40B4-BE49-F238E27FC236}">
                <a16:creationId xmlns:a16="http://schemas.microsoft.com/office/drawing/2014/main" id="{40516896-6BC2-7075-3B71-73C916C2F3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62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769F9-B4DF-3044-22C7-CC59EAF48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ith text&#10;&#10;AI-generated content may be incorrect.">
            <a:extLst>
              <a:ext uri="{FF2B5EF4-FFF2-40B4-BE49-F238E27FC236}">
                <a16:creationId xmlns:a16="http://schemas.microsoft.com/office/drawing/2014/main" id="{DBF7DF7D-2F53-F0E4-CD77-15265AC99E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88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406AF-4B3E-AA9C-9DFD-C52C71510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21B93E-125F-BB89-06AA-31666A4DA045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ED71B-FA3B-AAF8-E9E6-B7213C8D6324}"/>
              </a:ext>
            </a:extLst>
          </p:cNvPr>
          <p:cNvSpPr txBox="1"/>
          <p:nvPr/>
        </p:nvSpPr>
        <p:spPr>
          <a:xfrm>
            <a:off x="1067165" y="2071687"/>
            <a:ext cx="4298864" cy="448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CLAIM: </a:t>
            </a:r>
            <a:r>
              <a:rPr lang="nl-NL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elke boodschap of bewering </a:t>
            </a:r>
            <a:br>
              <a:rPr lang="nl-NL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l-NL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 een product die kan worden gepresenteerd als: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Tekst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Afbeelding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Grafiek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Symbool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SOORTEN BEWERINGEN: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Voedings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Medisch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Gezondheid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Cosmetisch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Inkomen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DE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45720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91A4B2-18B2-FF16-F18D-56FBE04BBD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56"/>
          <a:stretch/>
        </p:blipFill>
        <p:spPr>
          <a:xfrm rot="10800000">
            <a:off x="0" y="0"/>
            <a:ext cx="517451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76806F-D609-24B0-D1BD-EBCA72A4463F}"/>
              </a:ext>
            </a:extLst>
          </p:cNvPr>
          <p:cNvSpPr txBox="1"/>
          <p:nvPr/>
        </p:nvSpPr>
        <p:spPr>
          <a:xfrm>
            <a:off x="1067165" y="1000540"/>
            <a:ext cx="4084275" cy="142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3500" b="1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0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CLAIMS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F95284-E28E-8BE0-8030-9242FA642897}"/>
              </a:ext>
            </a:extLst>
          </p:cNvPr>
          <p:cNvCxnSpPr>
            <a:cxnSpLocks/>
          </p:cNvCxnSpPr>
          <p:nvPr/>
        </p:nvCxnSpPr>
        <p:spPr>
          <a:xfrm flipV="1">
            <a:off x="1067165" y="171176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A26AA-B233-F197-3968-D4E1FDD3B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771" t="4210" r="29452" b="4210"/>
          <a:stretch/>
        </p:blipFill>
        <p:spPr>
          <a:xfrm>
            <a:off x="6381161" y="0"/>
            <a:ext cx="581083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30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ABE65-402D-110F-53F0-2AA4F2725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420AB2-CF5E-299F-F480-D71D5349E0F0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BD9C08-971B-3FF4-6008-C156CC10E474}"/>
              </a:ext>
            </a:extLst>
          </p:cNvPr>
          <p:cNvSpPr txBox="1"/>
          <p:nvPr/>
        </p:nvSpPr>
        <p:spPr>
          <a:xfrm>
            <a:off x="1067165" y="2071687"/>
            <a:ext cx="4444859" cy="44840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Presenteer je bedrijf op een </a:t>
            </a:r>
            <a:b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correcte manier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Wees eerlijk, misleid of bedrieg niet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Bied geen garanties op succes aan </a:t>
            </a:r>
            <a:b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suggereer deze niet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Houd er rekening mee dat </a:t>
            </a:r>
            <a:r>
              <a:rPr lang="nl-NL" sz="1900" b="1" kern="1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 commissies betaalt op basis van de verkoop van producten aan eindconsumenten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Maak duidelijk dat succes voortkomt uit hard werken, inzet en toewijding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Raadpleeg het Beleidsboek, sectie 2.4.15 over Inkomstbeweringen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Bekijk het Compensatieplan in </a:t>
            </a:r>
            <a:b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Back Office Library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6F8D7D-7348-DCEB-DE0E-0EE480D043E8}"/>
              </a:ext>
            </a:extLst>
          </p:cNvPr>
          <p:cNvSpPr txBox="1"/>
          <p:nvPr/>
        </p:nvSpPr>
        <p:spPr>
          <a:xfrm>
            <a:off x="995725" y="695290"/>
            <a:ext cx="5544924" cy="142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4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INKOMSTBEWERINGEN: REGELS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0FC99E-0EEE-EAA2-D691-55CB73D86645}"/>
              </a:ext>
            </a:extLst>
          </p:cNvPr>
          <p:cNvCxnSpPr>
            <a:cxnSpLocks/>
          </p:cNvCxnSpPr>
          <p:nvPr/>
        </p:nvCxnSpPr>
        <p:spPr>
          <a:xfrm flipV="1">
            <a:off x="1067165" y="171176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64B10EA-A573-AD97-AA16-15F4AFF37B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56"/>
          <a:stretch/>
        </p:blipFill>
        <p:spPr>
          <a:xfrm rot="10800000">
            <a:off x="0" y="0"/>
            <a:ext cx="51745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2EB2AF-92B7-1CFD-FFDF-09912208ED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12" t="9678" r="30967" b="12366"/>
          <a:stretch/>
        </p:blipFill>
        <p:spPr>
          <a:xfrm>
            <a:off x="6381161" y="0"/>
            <a:ext cx="581083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93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F0FC5-68E9-00C8-758C-6F38FCCE9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6755C3-E376-F7BC-82C2-FE4B8162F2A8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E3B16-ECCB-80E6-39C7-36930B98BD69}"/>
              </a:ext>
            </a:extLst>
          </p:cNvPr>
          <p:cNvSpPr txBox="1"/>
          <p:nvPr/>
        </p:nvSpPr>
        <p:spPr>
          <a:xfrm>
            <a:off x="1067165" y="2071687"/>
            <a:ext cx="5028835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Het bedrag moet </a:t>
            </a:r>
            <a:r>
              <a:rPr lang="nl-NL" sz="1900" b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100% </a:t>
            </a: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gedekt zijn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datum van betaling moet duidelijk zichtbaar zijn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Hashtag </a:t>
            </a:r>
            <a:r>
              <a:rPr lang="en-US" sz="1700" b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#PARTNERCOBRANDPARTNER</a:t>
            </a:r>
            <a:r>
              <a:rPr lang="en-US" sz="1700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moet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worden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opgenomen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700" b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#INCARICATOALLEVENDITEPARTNERCO</a:t>
            </a:r>
            <a:r>
              <a:rPr lang="en-US" sz="1700" b="1" kern="100" dirty="0">
                <a:solidFill>
                  <a:srgbClr val="B7B0E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b="1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voor</a:t>
            </a:r>
            <a:r>
              <a:rPr lang="en-US" sz="1900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b="1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Italië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Specifieke disclaimer moet worden opgenomen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45E1F4-1ADC-9DE6-A577-DBDB7999F35F}"/>
              </a:ext>
            </a:extLst>
          </p:cNvPr>
          <p:cNvCxnSpPr>
            <a:cxnSpLocks/>
          </p:cNvCxnSpPr>
          <p:nvPr/>
        </p:nvCxnSpPr>
        <p:spPr>
          <a:xfrm flipV="1">
            <a:off x="1067165" y="171176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8BD0F9C-9CB3-FABA-06F0-1409ECBB11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56"/>
          <a:stretch/>
        </p:blipFill>
        <p:spPr>
          <a:xfrm rot="10800000">
            <a:off x="0" y="0"/>
            <a:ext cx="51745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E29E09-C6FE-9A37-7EC3-64750551E8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12" t="9678" r="30967" b="12366"/>
          <a:stretch/>
        </p:blipFill>
        <p:spPr>
          <a:xfrm>
            <a:off x="6381161" y="0"/>
            <a:ext cx="5810839" cy="6858001"/>
          </a:xfrm>
          <a:prstGeom prst="rect">
            <a:avLst/>
          </a:prstGeom>
        </p:spPr>
      </p:pic>
      <p:pic>
        <p:nvPicPr>
          <p:cNvPr id="2" name="Picture 1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6739E6A-D47F-0243-8746-3D5D553F8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478" y="5220884"/>
            <a:ext cx="4689656" cy="1112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AD6C14-BFF4-320E-33E7-A5981F66B489}"/>
              </a:ext>
            </a:extLst>
          </p:cNvPr>
          <p:cNvSpPr txBox="1"/>
          <p:nvPr/>
        </p:nvSpPr>
        <p:spPr>
          <a:xfrm>
            <a:off x="995725" y="695290"/>
            <a:ext cx="5544924" cy="142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4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INKOMSTBEWERINGEN: REGELS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29870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F09F2-C6A6-F687-29BB-37CF05188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C0704F-7C8D-AC1B-FD8A-863F21D4A776}"/>
              </a:ext>
            </a:extLst>
          </p:cNvPr>
          <p:cNvSpPr txBox="1"/>
          <p:nvPr/>
        </p:nvSpPr>
        <p:spPr>
          <a:xfrm>
            <a:off x="661720" y="302658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4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INKOMSTBEWERINGEN: HASHTAG</a:t>
            </a:r>
            <a:endParaRPr lang="en-US" sz="34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44FD97-5C68-1998-D971-B27CD027254A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43F0C4-7978-5DEB-1604-7371AE0BD6AC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949EA16-2964-8F1C-0489-635E33CE79D6}"/>
              </a:ext>
            </a:extLst>
          </p:cNvPr>
          <p:cNvSpPr/>
          <p:nvPr/>
        </p:nvSpPr>
        <p:spPr>
          <a:xfrm>
            <a:off x="9354083" y="4731204"/>
            <a:ext cx="783771" cy="8245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9C9401-421B-2146-85CB-016EB2AC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39781" y="4074252"/>
            <a:ext cx="2768241" cy="27508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2D0E21-FA2C-9FCA-4214-0B86938577D3}"/>
              </a:ext>
            </a:extLst>
          </p:cNvPr>
          <p:cNvSpPr txBox="1"/>
          <p:nvPr/>
        </p:nvSpPr>
        <p:spPr>
          <a:xfrm>
            <a:off x="661720" y="2194877"/>
            <a:ext cx="6845776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Hashtag </a:t>
            </a:r>
            <a:r>
              <a:rPr lang="en-US" sz="2000" b="1" kern="100" dirty="0">
                <a:solidFill>
                  <a:srgbClr val="2A524D"/>
                </a:solidFill>
                <a:effectLst/>
                <a:latin typeface="Arial"/>
                <a:ea typeface="Calibri"/>
                <a:cs typeface="Arial"/>
              </a:rPr>
              <a:t>#PARTNERCOBRANDPARTNER</a:t>
            </a:r>
            <a:r>
              <a:rPr lang="en-US" sz="2000" kern="100" dirty="0">
                <a:solidFill>
                  <a:srgbClr val="2A524D"/>
                </a:solidFill>
                <a:effectLst/>
                <a:latin typeface="Arial"/>
                <a:ea typeface="Calibri"/>
                <a:cs typeface="Arial"/>
              </a:rPr>
              <a:t>*</a:t>
            </a:r>
            <a:endParaRPr lang="en-US" sz="2000" kern="1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De hashtag helpt je jezelf te presenteren als Brand Partner en niet als klant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De hashtag maakt je commerciële intentie en je doel </a:t>
            </a:r>
            <a:b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om aan eindklanten te verkopen duidelijk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De hashtag beschermt jou en je bedrijf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nl-NL" sz="19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Het opnemen van de juiste hashtag bij het sponsoren van Partner.Co is verplicht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rgbClr val="2A524D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*#INCARICATOALLEVENDITEPARTNERCO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voor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Italië</a:t>
            </a: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6097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618DF-1415-7203-CA75-D5538E998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1D2C19-A907-7141-865A-8DBAA1B4D3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AC8210-5E26-A4D9-CDCD-CD7C9BFF8445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9D4F3A-B585-26AB-B9DC-80E67709F623}"/>
              </a:ext>
            </a:extLst>
          </p:cNvPr>
          <p:cNvSpPr txBox="1"/>
          <p:nvPr/>
        </p:nvSpPr>
        <p:spPr>
          <a:xfrm>
            <a:off x="699291" y="2207151"/>
            <a:ext cx="9679713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l-NL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Resultaten zijn persoonlijk en gebaseerd op individuele ervaringen bij Partner.Co; ze zijn niet gegarandeerd. Neem contact met mij op voor meer informatie over ons Compensatieplan.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nl-NL" sz="1700" i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l-NL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Persoonlijke resultaten kunnen van persoon tot persoon verschillen en zijn niet gegarandeerd. </a:t>
            </a:r>
            <a:br>
              <a:rPr lang="nl-NL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beschreven of getoonde successen of uitkomsten zijn het resultaat van individuele inzet, vaardigheden, ervaring en toewijding en vertegenwoordigen niet noodzakelijk het gemiddelde </a:t>
            </a:r>
            <a:br>
              <a:rPr lang="nl-NL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gebruikelijke resultaat.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nl-NL" sz="1700" i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l-NL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 garandeert geen enkel inkomen of succesniveau aan een Brand Partner. </a:t>
            </a:r>
            <a:br>
              <a:rPr lang="nl-NL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Verdiensten uit het Partner.Co Compensatieplan zijn afhankelijk van de verkoop, zakelijke vaardigheden, capaciteiten en persoonlijke inzet van elke Brand Partner.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7FEEA-E0EB-526F-C57C-D8FEB9D1155C}"/>
              </a:ext>
            </a:extLst>
          </p:cNvPr>
          <p:cNvSpPr txBox="1"/>
          <p:nvPr/>
        </p:nvSpPr>
        <p:spPr>
          <a:xfrm>
            <a:off x="656259" y="622070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4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INKOMSTBEWERINGEN: INKOMSTDISCLAIMER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CD4F5D-C702-DF2B-800E-ED66E7254DCB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853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3C63B-720E-E675-BF6C-31BC95937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4E9A4-8BD1-4890-695C-92FA37ADEC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AB397-9063-4733-8939-C9677D726102}"/>
              </a:ext>
            </a:extLst>
          </p:cNvPr>
          <p:cNvSpPr txBox="1"/>
          <p:nvPr/>
        </p:nvSpPr>
        <p:spPr>
          <a:xfrm>
            <a:off x="699291" y="2207151"/>
            <a:ext cx="9557304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b="1" kern="100" dirty="0">
                <a:solidFill>
                  <a:srgbClr val="2A524D"/>
                </a:solidFill>
                <a:effectLst/>
                <a:latin typeface="Arial"/>
                <a:ea typeface="Calibri"/>
                <a:cs typeface="Arial"/>
              </a:rPr>
              <a:t>BESCHRIJVING + DISCLAIMER + HASHTAG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“Ik ben zo enthousiast dat ik extra inkomen verdien om mijn gezin </a:t>
            </a:r>
            <a:b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beter te kunnen ondersteunen!”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“Laat me je laten zien hoe je een aanvullend inkomen kunt genereren </a:t>
            </a:r>
            <a:b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met het Partner.Co Compensatieplan.”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l-NL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De genoemde resultaten zijn persoonlijk, gebaseerd op iemands inzet, vaardigheden en ervaring, en zijn </a:t>
            </a:r>
            <a:br>
              <a:rPr lang="nl-NL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nl-NL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niet algemeen of gegarandeerd. Neem contact met mij op voor meer informatie over ons Compensatieplan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1400" b="1" kern="100" dirty="0">
              <a:solidFill>
                <a:srgbClr val="2A524D"/>
              </a:solidFill>
              <a:latin typeface="Arial"/>
              <a:ea typeface="Calibri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</a:t>
            </a: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Ik heb met veel voldoening de titel Senior Officer bij Partner.Co behaald, </a:t>
            </a:r>
            <a:b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vraag me hoe!”</a:t>
            </a:r>
            <a:endParaRPr lang="en-US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Calibri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l-NL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De resultaten zijn persoonlijk en gebaseerd op individuele ervaringen bij Partner.Co; ze zijn niet gegarandeerd. </a:t>
            </a:r>
            <a:br>
              <a:rPr lang="nl-NL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nl-NL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Neem contact met mij op voor meer informatie over ons Compensatieplan.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rgbClr val="2A524D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660F0-2BA9-23D7-7DDE-161BD8CB59E7}"/>
              </a:ext>
            </a:extLst>
          </p:cNvPr>
          <p:cNvSpPr txBox="1"/>
          <p:nvPr/>
        </p:nvSpPr>
        <p:spPr>
          <a:xfrm>
            <a:off x="606335" y="611069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4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GOEDGEKEURDE INKOMSTBEWERINGEN: VOORBEELDEN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D185CD-6E21-95A7-05C7-98E8F41E875C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254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5064B-6D76-6B19-EEB2-8CFFFD35B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A87FBC-32F6-D829-7663-90EBC1CC8B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E2EC0-C42F-1231-9C1C-732D7DE5A144}"/>
              </a:ext>
            </a:extLst>
          </p:cNvPr>
          <p:cNvSpPr txBox="1"/>
          <p:nvPr/>
        </p:nvSpPr>
        <p:spPr>
          <a:xfrm>
            <a:off x="699291" y="2207151"/>
            <a:ext cx="9642141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b="1" kern="100" dirty="0">
                <a:solidFill>
                  <a:srgbClr val="2A524D"/>
                </a:solidFill>
                <a:effectLst/>
                <a:latin typeface="Arial"/>
                <a:ea typeface="Calibri"/>
                <a:cs typeface="Arial"/>
              </a:rPr>
              <a:t>BESCHRIJVING + DISCLAIMER + HASHTAG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“Sinds ik me als Brand Partner bij Partner.Co heb ingeschreven voor slechts €29,95, heb ik de mogelijkheid een extra inkomen te verdienen door veel vrouwen te helpen </a:t>
            </a:r>
            <a:b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en de kans te krijgen Partner.Co-producten tegen een voordelige prijs uit te proberen. Neem contact met mij op als je geïnteresseerd bent.”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l-NL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De resultaten zijn subjectief, niet gegarandeerd en afhankelijk van verschillende factoren, waaronder inzet en toewijding aan de activiteit.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1600" b="1" kern="100" dirty="0">
              <a:solidFill>
                <a:srgbClr val="2A524D"/>
              </a:solidFill>
              <a:latin typeface="Arial"/>
              <a:ea typeface="Calibri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l-NL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“Wil je leren hoe je extra inkomen kunt verdienen door vanuit huis en online te werken?”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l-NL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De resultaten zijn subjectief, niet gegarandeerd en afhankelijk van verschillende factoren, waaronder inzet en toewijding aan de activiteit.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D71CEC-E13E-3AC5-9684-28635ACEF326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C27C950-3268-460C-A3F3-857C68F537A0}"/>
              </a:ext>
            </a:extLst>
          </p:cNvPr>
          <p:cNvSpPr txBox="1"/>
          <p:nvPr/>
        </p:nvSpPr>
        <p:spPr>
          <a:xfrm>
            <a:off x="606335" y="611069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4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GOEDGEKEURDE INKOMSTBEWERINGEN: VOORBEELDEN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68442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993DE828B33D4BB307BFF3B466BD88" ma:contentTypeVersion="17" ma:contentTypeDescription="Create a new document." ma:contentTypeScope="" ma:versionID="b8601b64f93788d6a569362cbda7247f">
  <xsd:schema xmlns:xsd="http://www.w3.org/2001/XMLSchema" xmlns:xs="http://www.w3.org/2001/XMLSchema" xmlns:p="http://schemas.microsoft.com/office/2006/metadata/properties" xmlns:ns2="ac47c31f-e4e2-414c-84c8-745e194070db" xmlns:ns3="478b2b3f-10ef-4a8b-8fcb-e5f44c73c9b4" targetNamespace="http://schemas.microsoft.com/office/2006/metadata/properties" ma:root="true" ma:fieldsID="feedf801ae47c2b03d3537bf868af0cf" ns2:_="" ns3:_="">
    <xsd:import namespace="ac47c31f-e4e2-414c-84c8-745e194070db"/>
    <xsd:import namespace="478b2b3f-10ef-4a8b-8fcb-e5f44c73c9b4"/>
    <xsd:element name="properties">
      <xsd:complexType>
        <xsd:sequence>
          <xsd:element name="documentManagement">
            <xsd:complexType>
              <xsd:all>
                <xsd:element ref="ns2:FolderType" minOccurs="0"/>
                <xsd:element ref="ns2:MediaServiceMetadata" minOccurs="0"/>
                <xsd:element ref="ns2:MediaServiceFastMetadata" minOccurs="0"/>
                <xsd:element ref="ns2:Not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47c31f-e4e2-414c-84c8-745e194070db" elementFormDefault="qualified">
    <xsd:import namespace="http://schemas.microsoft.com/office/2006/documentManagement/types"/>
    <xsd:import namespace="http://schemas.microsoft.com/office/infopath/2007/PartnerControls"/>
    <xsd:element name="FolderType" ma:index="8" nillable="true" ma:displayName="Folder Type" ma:format="Dropdown" ma:internalName="FolderType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Notes" ma:index="11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41ed36a-308e-400b-9e65-c9f49b8f0d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8b2b3f-10ef-4a8b-8fcb-e5f44c73c9b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6708073-b5a1-46f5-b108-0811e610ffc2}" ma:internalName="TaxCatchAll" ma:showField="CatchAllData" ma:web="478b2b3f-10ef-4a8b-8fcb-e5f44c73c9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78b2b3f-10ef-4a8b-8fcb-e5f44c73c9b4" xsi:nil="true"/>
    <lcf76f155ced4ddcb4097134ff3c332f xmlns="ac47c31f-e4e2-414c-84c8-745e194070db">
      <Terms xmlns="http://schemas.microsoft.com/office/infopath/2007/PartnerControls"/>
    </lcf76f155ced4ddcb4097134ff3c332f>
    <FolderType xmlns="ac47c31f-e4e2-414c-84c8-745e194070db" xsi:nil="true"/>
    <Notes xmlns="ac47c31f-e4e2-414c-84c8-745e194070db" xsi:nil="true"/>
  </documentManagement>
</p:properties>
</file>

<file path=customXml/itemProps1.xml><?xml version="1.0" encoding="utf-8"?>
<ds:datastoreItem xmlns:ds="http://schemas.openxmlformats.org/officeDocument/2006/customXml" ds:itemID="{CB051574-3BA1-450E-A2CF-1677A8BE9A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47c31f-e4e2-414c-84c8-745e194070db"/>
    <ds:schemaRef ds:uri="478b2b3f-10ef-4a8b-8fcb-e5f44c73c9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0FAB25-B9F4-412C-91B1-0549B2EE73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F7219E-7B48-4507-8111-EA76A0BB4A57}">
  <ds:schemaRefs>
    <ds:schemaRef ds:uri="http://www.w3.org/XML/1998/namespace"/>
    <ds:schemaRef ds:uri="eaf553aa-d6a9-4711-b68e-9796e0c022f3"/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6dadf7cb-6078-4d64-a7c5-61b5568edd56"/>
    <ds:schemaRef ds:uri="http://schemas.microsoft.com/office/2006/metadata/properties"/>
    <ds:schemaRef ds:uri="478b2b3f-10ef-4a8b-8fcb-e5f44c73c9b4"/>
    <ds:schemaRef ds:uri="ac47c31f-e4e2-414c-84c8-745e194070d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746</Words>
  <Application>Microsoft Macintosh PowerPoint</Application>
  <PresentationFormat>Widescreen</PresentationFormat>
  <Paragraphs>78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Erica Bui</dc:creator>
  <cp:lastModifiedBy>Katharina Schlottke</cp:lastModifiedBy>
  <cp:revision>46</cp:revision>
  <dcterms:created xsi:type="dcterms:W3CDTF">2024-10-22T09:44:30Z</dcterms:created>
  <dcterms:modified xsi:type="dcterms:W3CDTF">2025-09-09T10:11:44Z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227fc4-0160-4f97-9aff-69e015a65ad2_Enabled">
    <vt:lpwstr>true</vt:lpwstr>
  </property>
  <property fmtid="{D5CDD505-2E9C-101B-9397-08002B2CF9AE}" pid="3" name="MSIP_Label_6b227fc4-0160-4f97-9aff-69e015a65ad2_SetDate">
    <vt:lpwstr>2025-08-27T14:27:53Z</vt:lpwstr>
  </property>
  <property fmtid="{D5CDD505-2E9C-101B-9397-08002B2CF9AE}" pid="4" name="MSIP_Label_6b227fc4-0160-4f97-9aff-69e015a65ad2_Method">
    <vt:lpwstr>Standard</vt:lpwstr>
  </property>
  <property fmtid="{D5CDD505-2E9C-101B-9397-08002B2CF9AE}" pid="5" name="MSIP_Label_6b227fc4-0160-4f97-9aff-69e015a65ad2_Name">
    <vt:lpwstr>Confidential-No Encryption</vt:lpwstr>
  </property>
  <property fmtid="{D5CDD505-2E9C-101B-9397-08002B2CF9AE}" pid="6" name="MSIP_Label_6b227fc4-0160-4f97-9aff-69e015a65ad2_SiteId">
    <vt:lpwstr>599e51d6-2f8c-4347-8e59-1f795a51a98c</vt:lpwstr>
  </property>
  <property fmtid="{D5CDD505-2E9C-101B-9397-08002B2CF9AE}" pid="7" name="MSIP_Label_6b227fc4-0160-4f97-9aff-69e015a65ad2_ActionId">
    <vt:lpwstr>1ef4a873-a556-4579-8c4e-64c97b00cfd2</vt:lpwstr>
  </property>
  <property fmtid="{D5CDD505-2E9C-101B-9397-08002B2CF9AE}" pid="8" name="MSIP_Label_6b227fc4-0160-4f97-9aff-69e015a65ad2_ContentBits">
    <vt:lpwstr>0</vt:lpwstr>
  </property>
  <property fmtid="{D5CDD505-2E9C-101B-9397-08002B2CF9AE}" pid="9" name="MSIP_Label_6b227fc4-0160-4f97-9aff-69e015a65ad2_Tag">
    <vt:lpwstr>10, 3, 0, 1</vt:lpwstr>
  </property>
  <property fmtid="{D5CDD505-2E9C-101B-9397-08002B2CF9AE}" pid="10" name="ContentTypeId">
    <vt:lpwstr>0x0101000B993DE828B33D4BB307BFF3B466BD88</vt:lpwstr>
  </property>
  <property fmtid="{D5CDD505-2E9C-101B-9397-08002B2CF9AE}" pid="11" name="MediaServiceImageTags">
    <vt:lpwstr/>
  </property>
</Properties>
</file>