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434" r:id="rId2"/>
    <p:sldId id="260" r:id="rId3"/>
    <p:sldId id="257" r:id="rId4"/>
    <p:sldId id="275" r:id="rId5"/>
    <p:sldId id="290" r:id="rId6"/>
    <p:sldId id="430" r:id="rId7"/>
    <p:sldId id="431" r:id="rId8"/>
    <p:sldId id="293" r:id="rId9"/>
    <p:sldId id="278" r:id="rId10"/>
    <p:sldId id="432" r:id="rId11"/>
    <p:sldId id="295" r:id="rId12"/>
    <p:sldId id="296" r:id="rId13"/>
    <p:sldId id="433" r:id="rId14"/>
    <p:sldId id="274" r:id="rId15"/>
    <p:sldId id="259" r:id="rId1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7"/>
    <p:restoredTop sz="94682"/>
  </p:normalViewPr>
  <p:slideViewPr>
    <p:cSldViewPr snapToGrid="0" showGuides="1">
      <p:cViewPr varScale="1">
        <p:scale>
          <a:sx n="119" d="100"/>
          <a:sy n="119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9/9/25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itting on a chair looking at a phone&#10;&#10;AI-generated content may be incorrect.">
            <a:extLst>
              <a:ext uri="{FF2B5EF4-FFF2-40B4-BE49-F238E27FC236}">
                <a16:creationId xmlns:a16="http://schemas.microsoft.com/office/drawing/2014/main" id="{EB190F72-65A7-81A2-0278-4C432A0E5F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66178-FDAD-6ADC-6842-4B24A480B9D7}"/>
              </a:ext>
            </a:extLst>
          </p:cNvPr>
          <p:cNvSpPr txBox="1"/>
          <p:nvPr/>
        </p:nvSpPr>
        <p:spPr>
          <a:xfrm>
            <a:off x="1" y="5292682"/>
            <a:ext cx="12192000" cy="965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Einkommensansprüche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533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127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2785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BESCHREIBUNG + HAFTUNGSAUSSCHLUSS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„Seit ich mich als Brand Partner bei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für nur 29,95 € angemeldet habe, habe ich die Möglichkeit, ein zusätzliches Einkommen zu erzielen, indem ich vielen Frauen helfe, und gleichzeitig die Möglichkeit,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-Produkte zu einem vorteilhaften Preis auszuprobieren. Kontaktiere mich, wenn du interessiert bist.“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Die Ergebnisse sind subjektiv, nicht garantiert und hängen von verschiedenen Faktoren ab, einschließlich Einsatz </a:t>
            </a:r>
            <a:b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und Engagement bei der Tätigkeit.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„Möchtest du lernen, wie man zusätzliches Einkommen von zu Hause und online erzielen kann?“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Die Ergebnisse sind subjektiv, nicht garantiert und hängen von verschiedenen Faktoren ab, einschließlich Einsatz </a:t>
            </a:r>
            <a:b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und Engagement bei der Tätigkeit.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71CEC-E13E-3AC5-9684-28635ACEF326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F9A4E7-641E-3CB8-153B-2DD148AE4505}"/>
              </a:ext>
            </a:extLst>
          </p:cNvPr>
          <p:cNvSpPr txBox="1"/>
          <p:nvPr/>
        </p:nvSpPr>
        <p:spPr>
          <a:xfrm>
            <a:off x="627851" y="28981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ZUGELASSENE EINKOMMENSANSPRÜCHE: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</a:t>
            </a:r>
            <a:endParaRPr lang="en-US" sz="40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5000" contrast="-35000"/>
                    </a14:imgEffect>
                  </a14:imgLayer>
                </a14:imgProps>
              </a:ext>
            </a:extLst>
          </a:blip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2880354"/>
            <a:ext cx="5168109" cy="1767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i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Haftungsausschluss: Die Ergebnisse sind subjektiv, nicht garantiert und hängen von verschiedenen Faktoren ab, einschließlich Einsatz und Engagement bei der Tätigkeit.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ZUGELASSENE EINKOMMENSANSPRÜCHE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597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Ergebnisse garantieren oder potenzielle Brand Partner in die Irre führen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Die Realität früherer oder aktueller Einkünfte verfälschen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Claims ohne Haftungsausschluss oder Hashtag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Kommissionsbeträge anzeigen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Über PASSIVES EINKOMMEN sprechen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„Mein Einkommen bei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überstieg schon nach wenigen </a:t>
            </a:r>
            <a:b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Monaten mein aktuelles Gehalt“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„Unser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-Geschäft hat es meiner Frau ermöglicht, </a:t>
            </a:r>
            <a:b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nicht mehr Vollzeit zu arbeiten“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„Möchtest du diesen Monat zusätzlich 1.000 £/€ verdienen?“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„Möchtest du vom Urlaub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leben?“„Möchtest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du dein Leben verändern </a:t>
            </a:r>
            <a:b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und reich werden?“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27851" y="469901"/>
            <a:ext cx="11798299" cy="141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NICHT ZUGELASSENE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EINKOMMENSANSPRÜCHE</a:t>
            </a:r>
            <a:endParaRPr lang="en-US" sz="4000" dirty="0">
              <a:solidFill>
                <a:srgbClr val="2A524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916BD2-C928-7A7C-F8E1-815A1BB0567B}"/>
              </a:ext>
            </a:extLst>
          </p:cNvPr>
          <p:cNvSpPr txBox="1"/>
          <p:nvPr/>
        </p:nvSpPr>
        <p:spPr>
          <a:xfrm>
            <a:off x="627851" y="469901"/>
            <a:ext cx="11798299" cy="141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NICHT ZUGELASSENE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EINKOMMENSANSPRÜCHE</a:t>
            </a:r>
            <a:endParaRPr lang="en-US" sz="4000" dirty="0">
              <a:solidFill>
                <a:srgbClr val="2A524D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385577" cy="2568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Verfolge die </a:t>
            </a:r>
            <a:r>
              <a:rPr lang="de-DE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das Geld;</a:t>
            </a:r>
            <a:b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Geld</a:t>
            </a:r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wird dir</a:t>
            </a:r>
            <a:b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Ende folgen.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tablet&#10;&#10;AI-generated content may be incorrect.">
            <a:extLst>
              <a:ext uri="{FF2B5EF4-FFF2-40B4-BE49-F238E27FC236}">
                <a16:creationId xmlns:a16="http://schemas.microsoft.com/office/drawing/2014/main" id="{176C8E19-4630-D98D-8F37-502443F68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9189542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COMPLIANCE-TEAM</a:t>
            </a: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ANSPRUCH: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jede Mitteilung oder Darstellung über ein Produkt, die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folgender Form erfolgen kann: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Text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Bild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Grafik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Symbol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/>
                <a:cs typeface="Arial"/>
              </a:rPr>
              <a:t>ART VON ANSPRÜCHEN: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Nährwertbezogen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Medizinisch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Gesundheitsbezogen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Kosmetisch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Einkommensbezogen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ANSPRÜCHE</a:t>
            </a:r>
            <a:endParaRPr lang="en-US" sz="40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6"/>
            <a:ext cx="4743675" cy="4786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Präsentiere dein Geschäft auf angemessener Weise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Wahrheitsgemäß, täusche oder </a:t>
            </a:r>
            <a:b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irreführe nicht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Biete keine Erfolgsgarantien an und erwecke auch nicht falschen Erwartungen</a:t>
            </a:r>
            <a:endParaRPr lang="de-DE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Beachte, dass </a:t>
            </a:r>
            <a:r>
              <a:rPr lang="de-DE" b="1" kern="100" dirty="0" err="1">
                <a:solidFill>
                  <a:srgbClr val="2A524D"/>
                </a:solidFill>
                <a:latin typeface="Arial"/>
                <a:cs typeface="Arial"/>
              </a:rPr>
              <a:t>Partner.Co</a:t>
            </a:r>
            <a:r>
              <a:rPr lang="de-DE" b="1" kern="100" dirty="0">
                <a:solidFill>
                  <a:srgbClr val="2A524D"/>
                </a:solidFill>
                <a:latin typeface="Arial"/>
                <a:cs typeface="Arial"/>
              </a:rPr>
              <a:t> Provisionen </a:t>
            </a:r>
            <a:br>
              <a:rPr lang="de-DE" b="1" kern="100" dirty="0">
                <a:solidFill>
                  <a:srgbClr val="2A524D"/>
                </a:solidFill>
                <a:latin typeface="Arial"/>
                <a:cs typeface="Arial"/>
              </a:rPr>
            </a:br>
            <a:r>
              <a:rPr lang="de-DE" b="1" kern="100" dirty="0">
                <a:solidFill>
                  <a:srgbClr val="2A524D"/>
                </a:solidFill>
                <a:latin typeface="Arial"/>
                <a:cs typeface="Arial"/>
              </a:rPr>
              <a:t>auf Basis des Verkaufs von Produkten an Endverbraucher auszahlt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Mache deutlich, dass Erfolg aus harter Arbeit, Einsatz und Engagement entsteht</a:t>
            </a:r>
            <a:endParaRPr lang="de-DE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Siehe Handbuch, Abschnitt 2.4.15 zu Einkommens-Ansprüchen</a:t>
            </a:r>
            <a:endParaRPr lang="de-DE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Prüfe den Vergütungsplan in der Backoffice-Bibliothek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95725" y="695290"/>
            <a:ext cx="6116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EINKOMMENS-</a:t>
            </a:r>
            <a:b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</a:b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ANSPRÜCHE: REGELN</a:t>
            </a:r>
            <a:endParaRPr lang="en-US" sz="4000" dirty="0">
              <a:solidFill>
                <a:srgbClr val="2A524D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71687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Betrag muss zu </a:t>
            </a:r>
            <a:r>
              <a:rPr lang="de-DE" sz="1700" b="1" kern="100" dirty="0">
                <a:solidFill>
                  <a:srgbClr val="2A524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100 % </a:t>
            </a:r>
            <a: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abgedeckt sein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Zahlungsdatum muss deutlich </a:t>
            </a:r>
            <a:b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sichtbar sein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Hashtag 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#PARTNERCOBRANDPARTNER</a:t>
            </a:r>
            <a:r>
              <a:rPr lang="en-US" sz="1700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muss </a:t>
            </a:r>
            <a:r>
              <a:rPr lang="en-US" sz="170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enthalten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sein </a:t>
            </a:r>
            <a:r>
              <a:rPr lang="en-US" sz="17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#INCARICATOALLEVENDITEPARTNERCO</a:t>
            </a:r>
            <a:r>
              <a:rPr lang="en-US" sz="1700" b="1" kern="100" dirty="0">
                <a:solidFill>
                  <a:srgbClr val="B7B0E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</a:t>
            </a:r>
            <a:r>
              <a:rPr lang="en-US" sz="1700" b="1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Italien</a:t>
            </a:r>
            <a:r>
              <a:rPr lang="en-US" sz="17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e-DE" sz="17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 spezifischer Haftungsausschluss muss enthalten sein</a:t>
            </a:r>
            <a:endParaRPr lang="en-US" sz="17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92" y="5146238"/>
            <a:ext cx="4689656" cy="111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EEE-0C65-C35F-9F5A-53D28EFA8DC7}"/>
              </a:ext>
            </a:extLst>
          </p:cNvPr>
          <p:cNvSpPr txBox="1"/>
          <p:nvPr/>
        </p:nvSpPr>
        <p:spPr>
          <a:xfrm>
            <a:off x="995725" y="695290"/>
            <a:ext cx="6116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EINKOMMENS-</a:t>
            </a:r>
            <a:b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</a:b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ANSPRÜCHE: REGELN</a:t>
            </a:r>
            <a:endParaRPr lang="en-US" sz="4000" dirty="0">
              <a:solidFill>
                <a:srgbClr val="2A524D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EINKOMMENSANSPRÜCHE: HASHTAG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#PARTNERCOBRANDPARTNER</a:t>
            </a:r>
            <a:r>
              <a:rPr lang="en-US" sz="2000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*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Der Hashtag hilft dir, dich als Brand Partner und nicht als Kunde zu präsentieren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Der Hashtag macht deine kommerzielle Absicht und dein Ziel, an Endkunden deutlich zu verkaufen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Der Hashtag schützt dich und dein Geschäft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de-DE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Die Verwendung des korrekten Hashtags beim Sponsoring von </a:t>
            </a:r>
            <a:r>
              <a:rPr lang="de-DE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Partner.Co</a:t>
            </a:r>
            <a:r>
              <a:rPr lang="de-DE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ist Pflicht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*#INCARICATOALLEVENDITEPARTNERCO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für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Italien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02469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sind persönlich und basieren auf individuellen Erfahrungen bei </a:t>
            </a:r>
            <a:r>
              <a:rPr lang="de-DE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sie sind nicht garantiert. Für weitere Informationen zu unserem Vergütungsplan kontaktieren Sie mich bitte.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de-DE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Persönliche Ergebnisse können von Person zu Person ändern und sind nicht garantiert. </a:t>
            </a:r>
            <a:b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Die beschriebenen oder gezeigten Erfolge bzw. Ergebnisse sind das Ergebnis individuellen Einsatzes, von Fähigkeiten, Erfahrung und Engagement und stellen nicht notwendigerweise</a:t>
            </a:r>
            <a:b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den durchschnittlichen oder typischen Erfolg dar.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de-DE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garantiert keinem Brand Partner ein bestimmtes Einkommensniveau oder einen bestimmten Erfolg. Einkünfte aus dem </a:t>
            </a:r>
            <a:r>
              <a:rPr lang="de-DE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de-DE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-Vergütungsplan hängen vom Verkauf jedes einzelnen Brand Partners, seinen geschäftlichen Fähigkeiten, seiner Einsatzbereitschaft und persönlichen Anwendung ab.</a:t>
            </a:r>
            <a:endParaRPr lang="en-US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602469" y="632828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EINKOMMENSANSPRÜCHE: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EINKOMMENS-HAFTUNGSAUSSCHLUSS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27851" y="2217909"/>
            <a:ext cx="9557304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BESCHREIBUNG + HAFTUNGSAUSSCHLUSS + HASHTAG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„Ich freue mich sehr, zusätzliches Einkommen zu erzielen, um meine Familie besser unterstützen zu können!“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„Lass mich dir zeigen, wie du mit dem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-Vergütungsplan ein zusätzliches Einkommen generieren kannst.“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Die angegebenen Ergebnisse sind persönlich, basieren auf individuellem Einsatz, Fähigkeiten und Erfahrung </a:t>
            </a:r>
            <a:b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und sind nicht allgemein gültig oder garantiert. Für weitere Informationen zu unserem Vergütungsplan kontaktiere</a:t>
            </a:r>
            <a:b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mich bitte.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„Ich habe den Rang Senior Officer bei </a:t>
            </a:r>
            <a:r>
              <a:rPr lang="de-DE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de-DE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mit großer Zufriedenheit erreicht – frag mich, wie!“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Die Ergebnisse sind persönlich und basieren auf individuellen Erfahrungen bei </a:t>
            </a:r>
            <a:r>
              <a:rPr lang="de-DE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; sie sind nicht garantiert.</a:t>
            </a:r>
            <a:b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de-DE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Für weitere Informationen zu unserem Vergütungsplan kontaktiere mich bitte.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27851" y="28981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/>
                <a:cs typeface="Arial"/>
              </a:rPr>
              <a:t>ZUGELASSENE EINKOMMENSANSPRÜCHE: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</a:t>
            </a:r>
            <a:endParaRPr lang="en-US" sz="4000" dirty="0">
              <a:solidFill>
                <a:srgbClr val="2A524D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742</Words>
  <Application>Microsoft Macintosh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Katharina Schlottke</cp:lastModifiedBy>
  <cp:revision>38</cp:revision>
  <dcterms:created xsi:type="dcterms:W3CDTF">2024-10-22T09:44:30Z</dcterms:created>
  <dcterms:modified xsi:type="dcterms:W3CDTF">2025-09-09T08:20:33Z</dcterms:modified>
</cp:coreProperties>
</file>