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434" r:id="rId2"/>
    <p:sldId id="260" r:id="rId3"/>
    <p:sldId id="257" r:id="rId4"/>
    <p:sldId id="275" r:id="rId5"/>
    <p:sldId id="290" r:id="rId6"/>
    <p:sldId id="430" r:id="rId7"/>
    <p:sldId id="431" r:id="rId8"/>
    <p:sldId id="293" r:id="rId9"/>
    <p:sldId id="278" r:id="rId10"/>
    <p:sldId id="432" r:id="rId11"/>
    <p:sldId id="295" r:id="rId12"/>
    <p:sldId id="296" r:id="rId13"/>
    <p:sldId id="433" r:id="rId14"/>
    <p:sldId id="274" r:id="rId15"/>
    <p:sldId id="259" r:id="rId16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37"/>
    <p:restoredTop sz="94682"/>
  </p:normalViewPr>
  <p:slideViewPr>
    <p:cSldViewPr snapToGrid="0" showGuides="1">
      <p:cViewPr varScale="1">
        <p:scale>
          <a:sx n="119" d="100"/>
          <a:sy n="119" d="100"/>
        </p:scale>
        <p:origin x="3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9/9/25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9/9/25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erson sitting on a chair looking at a phone&#10;&#10;AI-generated content may be incorrect.">
            <a:extLst>
              <a:ext uri="{FF2B5EF4-FFF2-40B4-BE49-F238E27FC236}">
                <a16:creationId xmlns:a16="http://schemas.microsoft.com/office/drawing/2014/main" id="{EB190F72-65A7-81A2-0278-4C432A0E5F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666178-FDAD-6ADC-6842-4B24A480B9D7}"/>
              </a:ext>
            </a:extLst>
          </p:cNvPr>
          <p:cNvSpPr txBox="1"/>
          <p:nvPr/>
        </p:nvSpPr>
        <p:spPr>
          <a:xfrm>
            <a:off x="1" y="5292682"/>
            <a:ext cx="12192000" cy="9652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Einkommensansprüche</a:t>
            </a:r>
            <a:endParaRPr lang="en-US" sz="3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553374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064B-6D76-6B19-EEB2-8CFFFD35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87FBC-32F6-D829-7663-90EBC1CC8B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1270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8E2EC0-C42F-1231-9C1C-732D7DE5A144}"/>
              </a:ext>
            </a:extLst>
          </p:cNvPr>
          <p:cNvSpPr txBox="1"/>
          <p:nvPr/>
        </p:nvSpPr>
        <p:spPr>
          <a:xfrm>
            <a:off x="627851" y="2207151"/>
            <a:ext cx="9642141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BESCHREIBUNG + HAFTUNGSAUSSCHLUSS + HASHTAG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„Seit ich mich als Brand Partner bei </a:t>
            </a:r>
            <a:r>
              <a:rPr lang="de-DE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für nur 29,95 € angemeldet habe, habe ich die Möglichkeit, ein zusätzliches Einkommen zu erzielen, indem ich vielen Frauen helfe, und gleichzeitig die Möglichkeit, </a:t>
            </a:r>
            <a:r>
              <a:rPr lang="de-DE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-Produkte zu einem vorteilhaften Preis auszuprobieren. Kontaktiere mich, wenn du interessiert bist.“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Die Ergebnisse sind subjektiv, nicht garantiert und hängen von verschiedenen Faktoren ab, einschließlich Einsatz </a:t>
            </a:r>
            <a:b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und Engagement bei der Tätigkeit.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6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„Möchtest du lernen, wie man zusätzliches Einkommen von zu Hause und online erzielen kann?“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Die Ergebnisse sind subjektiv, nicht garantiert und hängen von verschiedenen Faktoren ab, einschließlich Einsatz </a:t>
            </a:r>
            <a:b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und Engagement bei der Tätigkeit.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D71CEC-E13E-3AC5-9684-28635ACEF326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BF9A4E7-641E-3CB8-153B-2DD148AE4505}"/>
              </a:ext>
            </a:extLst>
          </p:cNvPr>
          <p:cNvSpPr txBox="1"/>
          <p:nvPr/>
        </p:nvSpPr>
        <p:spPr>
          <a:xfrm>
            <a:off x="627851" y="28981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ZUGELASSENE EINKOMMENSANSPRÜCHE: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</a:t>
            </a:r>
            <a:endParaRPr lang="en-US" sz="4000" dirty="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442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2D67-850C-5C9A-D934-6F7E0CA5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82CD5-01CE-0217-81D2-023BF5E59D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0F6D61-51DA-5B4D-3911-7F60B5CCF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5000" contrast="-35000"/>
                    </a14:imgEffect>
                  </a14:imgLayer>
                </a14:imgProps>
              </a:ext>
            </a:extLst>
          </a:blip>
          <a:srcRect l="775" t="293" r="1046" b="801"/>
          <a:stretch/>
        </p:blipFill>
        <p:spPr>
          <a:xfrm>
            <a:off x="6418967" y="2506051"/>
            <a:ext cx="3922465" cy="2359917"/>
          </a:xfrm>
          <a:prstGeom prst="roundRect">
            <a:avLst>
              <a:gd name="adj" fmla="val 10648"/>
            </a:avLst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DEE9A3-149C-C5CA-0E79-7D5DA0ADE280}"/>
              </a:ext>
            </a:extLst>
          </p:cNvPr>
          <p:cNvSpPr txBox="1"/>
          <p:nvPr/>
        </p:nvSpPr>
        <p:spPr>
          <a:xfrm>
            <a:off x="699291" y="2880354"/>
            <a:ext cx="5168109" cy="17678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900" i="1" kern="100" dirty="0">
                <a:solidFill>
                  <a:srgbClr val="2A524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Haftungsausschluss: Die Ergebnisse sind subjektiv, nicht garantiert und hängen von verschiedenen Faktoren ab, einschließlich Einsatz und Engagement bei der Tätigkeit. 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703E83-ACFA-A565-E088-AE98AF66F7E2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ZUGELASSENE EINKOMMENSANSPRÜCHE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Arial"/>
              <a:cs typeface="Arial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0ACB46-1B90-BD27-B050-46C11C0568C1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185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F9E47-D508-8EC3-1138-A9630CF4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E8A5B8-F408-211A-D0FB-DB04095D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537DBB-45FA-D6A5-338C-BA31E77CE261}"/>
              </a:ext>
            </a:extLst>
          </p:cNvPr>
          <p:cNvSpPr txBox="1"/>
          <p:nvPr/>
        </p:nvSpPr>
        <p:spPr>
          <a:xfrm>
            <a:off x="699291" y="2069612"/>
            <a:ext cx="8747760" cy="4597888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Ergebnisse garantieren oder potenzielle Brand Partner in die Irre führen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Die Realität früherer oder aktueller Einkünfte verfälschen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Claims ohne Haftungsausschluss oder Hashtag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Kommissionsbeträge anzeigen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 panose="020F0502020204030204" pitchFamily="34" charset="0"/>
                <a:cs typeface="Arial"/>
              </a:rPr>
              <a:t>Über PASSIVES EINKOMMEN sprechen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„Mein Einkommen bei </a:t>
            </a:r>
            <a:r>
              <a:rPr lang="de-DE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Partner.Co</a:t>
            </a: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überstieg schon nach wenigen </a:t>
            </a:r>
            <a:b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Monaten mein aktuelles Gehalt“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„Unser </a:t>
            </a:r>
            <a:r>
              <a:rPr lang="de-DE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Partner.Co</a:t>
            </a: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-Geschäft hat es meiner Frau ermöglicht, </a:t>
            </a:r>
            <a:b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nicht mehr Vollzeit zu arbeiten“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„Möchtest du diesen Monat zusätzlich 1.000 £/€ verdienen?“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„Möchtest du vom Urlaub </a:t>
            </a:r>
            <a:r>
              <a:rPr lang="de-DE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leben?“„Möchtest</a:t>
            </a: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du dein Leben verändern </a:t>
            </a:r>
            <a:b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und reich werden?“</a:t>
            </a:r>
            <a:endParaRPr lang="en-GB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49838-3362-E7E2-C349-28498E22F13E}"/>
              </a:ext>
            </a:extLst>
          </p:cNvPr>
          <p:cNvSpPr txBox="1"/>
          <p:nvPr/>
        </p:nvSpPr>
        <p:spPr>
          <a:xfrm>
            <a:off x="627851" y="469901"/>
            <a:ext cx="11798299" cy="14106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NICHT ZUGELASSENE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EINKOMMENSANSPRÜCHE</a:t>
            </a:r>
            <a:endParaRPr lang="en-US" sz="4000" dirty="0">
              <a:solidFill>
                <a:srgbClr val="2A524D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BD66A-636D-76AE-A2DD-E73B54BFF7A2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92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C7149-6F28-CF2F-50A7-87838169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4FCBC3-AF4F-C5A0-326E-3FBAF316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8BCD78-9082-F7C1-AE46-FD61081A7F6A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14B1979-06F2-D1B5-9DFC-75A37B2D36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6"/>
          <a:stretch/>
        </p:blipFill>
        <p:spPr>
          <a:xfrm>
            <a:off x="699291" y="2071687"/>
            <a:ext cx="2650681" cy="119056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443B3-EC72-57D4-1D36-D22F8B910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699291" y="37786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1A9B8F-5408-EB8C-DBBB-8066C7B7A4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9" r="2874"/>
          <a:stretch/>
        </p:blipFill>
        <p:spPr>
          <a:xfrm>
            <a:off x="3684981" y="2071687"/>
            <a:ext cx="2650681" cy="117764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7FC7F3-25DE-4CEF-016D-C9263FC947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9" b="-32"/>
          <a:stretch/>
        </p:blipFill>
        <p:spPr>
          <a:xfrm>
            <a:off x="6143326" y="3791549"/>
            <a:ext cx="2081035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5BF0C-55CC-8DD0-FD00-CDD4ACF1CF3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20" t="4272" r="4216" b="459"/>
          <a:stretch/>
        </p:blipFill>
        <p:spPr>
          <a:xfrm>
            <a:off x="3151325" y="3778631"/>
            <a:ext cx="2651259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25E71-1713-E9EC-B4C3-2E5973817A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851691" y="39310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2916BD2-C928-7A7C-F8E1-815A1BB0567B}"/>
              </a:ext>
            </a:extLst>
          </p:cNvPr>
          <p:cNvSpPr txBox="1"/>
          <p:nvPr/>
        </p:nvSpPr>
        <p:spPr>
          <a:xfrm>
            <a:off x="627851" y="469901"/>
            <a:ext cx="11798299" cy="14106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NICHT ZUGELASSENE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EINKOMMENSANSPRÜCHE</a:t>
            </a:r>
            <a:endParaRPr lang="en-US" sz="4000" dirty="0">
              <a:solidFill>
                <a:srgbClr val="2A524D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54555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3385577" cy="2568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Verfolge die </a:t>
            </a:r>
            <a:r>
              <a:rPr lang="de-DE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b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 das Geld;</a:t>
            </a:r>
            <a:b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2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Geld</a:t>
            </a:r>
            <a: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wird dir</a:t>
            </a:r>
            <a:b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Ende folgen.</a:t>
            </a:r>
          </a:p>
          <a:p>
            <a:pPr>
              <a:lnSpc>
                <a:spcPct val="150000"/>
              </a:lnSpc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Tony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Hseih</a:t>
            </a: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 dirty="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looking at a tablet&#10;&#10;AI-generated content may be incorrect.">
            <a:extLst>
              <a:ext uri="{FF2B5EF4-FFF2-40B4-BE49-F238E27FC236}">
                <a16:creationId xmlns:a16="http://schemas.microsoft.com/office/drawing/2014/main" id="{176C8E19-4630-D98D-8F37-502443F68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762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02E97-3024-983A-2149-01AC907D0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79875-5A8C-4688-F110-53E7E6721A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528BB9-884A-7CF5-3BB0-2C9868594E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9BBC7C-C292-9952-64F9-6FFEED758B2D}"/>
              </a:ext>
            </a:extLst>
          </p:cNvPr>
          <p:cNvSpPr/>
          <p:nvPr/>
        </p:nvSpPr>
        <p:spPr>
          <a:xfrm>
            <a:off x="0" y="4959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89EA-F1E0-E442-379E-02B734A99E06}"/>
              </a:ext>
            </a:extLst>
          </p:cNvPr>
          <p:cNvSpPr txBox="1"/>
          <p:nvPr/>
        </p:nvSpPr>
        <p:spPr>
          <a:xfrm>
            <a:off x="744872" y="4453441"/>
            <a:ext cx="9189542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de-DE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EINFÜHRUNG IN DAS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de-DE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COMPLIANCE-TEAM</a:t>
            </a:r>
          </a:p>
        </p:txBody>
      </p:sp>
    </p:spTree>
    <p:extLst>
      <p:ext uri="{BB962C8B-B14F-4D97-AF65-F5344CB8AC3E}">
        <p14:creationId xmlns:p14="http://schemas.microsoft.com/office/powerpoint/2010/main" val="28717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06AF-4B3E-AA9C-9DFD-C52C71510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1B93E-125F-BB89-06AA-31666A4DA0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DED71B-FA3B-AAF8-E9E6-B7213C8D6324}"/>
              </a:ext>
            </a:extLst>
          </p:cNvPr>
          <p:cNvSpPr txBox="1"/>
          <p:nvPr/>
        </p:nvSpPr>
        <p:spPr>
          <a:xfrm>
            <a:off x="1067165" y="2071687"/>
            <a:ext cx="4298864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ANSPRUCH: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jede Mitteilung oder Darstellung über ein Produkt, die in </a:t>
            </a:r>
            <a:b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folgender Form erfolgen kann: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Text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Bild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Grafik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Symbol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/>
                <a:cs typeface="Arial"/>
              </a:rPr>
              <a:t>ART VON ANSPRÜCHEN: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Nährwertbezogen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Medizinisch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Gesundheitsbezogen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Kosmetisch</a:t>
            </a:r>
            <a:endParaRPr lang="en-GB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GB" sz="2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Einkommensbezogen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DE" sz="20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1A4B2-18B2-FF16-F18D-56FBE04B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6806F-D609-24B0-D1BD-EBCA72A4463F}"/>
              </a:ext>
            </a:extLst>
          </p:cNvPr>
          <p:cNvSpPr txBox="1"/>
          <p:nvPr/>
        </p:nvSpPr>
        <p:spPr>
          <a:xfrm>
            <a:off x="995725" y="627558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35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40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ANSPRÜCHE</a:t>
            </a:r>
            <a:endParaRPr lang="en-US" sz="40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F95284-E28E-8BE0-8030-9242FA64289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A3A26AA-B233-F197-3968-D4E1FDD3B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71" t="4210" r="29452" b="4210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30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BE65-402D-110F-53F0-2AA4F272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20AB2-CF5E-299F-F480-D71D5349E0F0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BD9C08-971B-3FF4-6008-C156CC10E474}"/>
              </a:ext>
            </a:extLst>
          </p:cNvPr>
          <p:cNvSpPr txBox="1"/>
          <p:nvPr/>
        </p:nvSpPr>
        <p:spPr>
          <a:xfrm>
            <a:off x="1067165" y="2071686"/>
            <a:ext cx="4743675" cy="478631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Präsentiere dein Geschäft auf angemessener Weise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Wahrheitsgemäß, täusche oder </a:t>
            </a:r>
            <a:br>
              <a:rPr lang="de-DE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irreführe nicht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Biete keine Erfolgsgarantien an und erwecke auch nicht falschen Erwartungen</a:t>
            </a:r>
            <a:endParaRPr lang="de-DE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Beachte, dass </a:t>
            </a:r>
            <a:r>
              <a:rPr lang="de-DE" b="1" kern="100" dirty="0" err="1">
                <a:solidFill>
                  <a:srgbClr val="2A524D"/>
                </a:solidFill>
                <a:latin typeface="Arial"/>
                <a:cs typeface="Arial"/>
              </a:rPr>
              <a:t>Partner.Co</a:t>
            </a:r>
            <a:r>
              <a:rPr lang="de-DE" b="1" kern="100" dirty="0">
                <a:solidFill>
                  <a:srgbClr val="2A524D"/>
                </a:solidFill>
                <a:latin typeface="Arial"/>
                <a:cs typeface="Arial"/>
              </a:rPr>
              <a:t> Provisionen </a:t>
            </a:r>
            <a:br>
              <a:rPr lang="de-DE" b="1" kern="100" dirty="0">
                <a:solidFill>
                  <a:srgbClr val="2A524D"/>
                </a:solidFill>
                <a:latin typeface="Arial"/>
                <a:cs typeface="Arial"/>
              </a:rPr>
            </a:br>
            <a:r>
              <a:rPr lang="de-DE" b="1" kern="100" dirty="0">
                <a:solidFill>
                  <a:srgbClr val="2A524D"/>
                </a:solidFill>
                <a:latin typeface="Arial"/>
                <a:cs typeface="Arial"/>
              </a:rPr>
              <a:t>auf Basis des Verkaufs von Produkten an Endverbraucher auszahlt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Mache deutlich, dass Erfolg aus harter Arbeit, Einsatz und Engagement entsteht</a:t>
            </a:r>
            <a:endParaRPr lang="de-DE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Siehe Handbuch, Abschnitt 2.4.15 zu Einkommens-Ansprüchen</a:t>
            </a:r>
            <a:endParaRPr lang="de-DE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Prüfe den Vergütungsplan in der Backoffice-Bibliothek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F8D7D-7348-DCEB-DE0E-0EE480D043E8}"/>
              </a:ext>
            </a:extLst>
          </p:cNvPr>
          <p:cNvSpPr txBox="1"/>
          <p:nvPr/>
        </p:nvSpPr>
        <p:spPr>
          <a:xfrm>
            <a:off x="995725" y="695290"/>
            <a:ext cx="6116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EINKOMMENS-</a:t>
            </a:r>
            <a:b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</a:b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ANSPRÜCHE: REGELN</a:t>
            </a:r>
            <a:endParaRPr lang="en-US" sz="4000" dirty="0">
              <a:solidFill>
                <a:srgbClr val="2A524D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0FC99E-0EEE-EAA2-D691-55CB73D86645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64B10EA-A573-AD97-AA16-15F4AFF37B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2EB2AF-92B7-1CFD-FFDF-09912208ED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93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F0FC5-68E9-00C8-758C-6F38FCCE9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6755C3-E376-F7BC-82C2-FE4B8162F2A8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E3B16-ECCB-80E6-39C7-36930B98BD69}"/>
              </a:ext>
            </a:extLst>
          </p:cNvPr>
          <p:cNvSpPr txBox="1"/>
          <p:nvPr/>
        </p:nvSpPr>
        <p:spPr>
          <a:xfrm>
            <a:off x="1067165" y="2071687"/>
            <a:ext cx="5028835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Der Betrag muss zu </a:t>
            </a:r>
            <a:r>
              <a:rPr lang="de-DE" sz="1700" b="1" kern="100" dirty="0">
                <a:solidFill>
                  <a:srgbClr val="2A524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100 % </a:t>
            </a:r>
            <a:r>
              <a:rPr lang="de-DE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abgedeckt sein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Das Zahlungsdatum muss deutlich </a:t>
            </a:r>
            <a:br>
              <a:rPr lang="de-DE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de-DE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sichtbar sein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Hashtag </a:t>
            </a:r>
            <a:r>
              <a:rPr lang="en-US" sz="17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#PARTNERCOBRANDPARTNER</a:t>
            </a:r>
            <a:r>
              <a:rPr lang="en-US" sz="1700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muss </a:t>
            </a:r>
            <a:r>
              <a:rPr lang="en-US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enthalten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sein </a:t>
            </a:r>
            <a:r>
              <a:rPr lang="en-US" sz="1700" kern="1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en-US" sz="1700" b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#INCARICATOALLEVENDITEPARTNERCO</a:t>
            </a:r>
            <a:r>
              <a:rPr lang="en-US" sz="1700" b="1" kern="100" dirty="0">
                <a:solidFill>
                  <a:srgbClr val="B7B0E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für </a:t>
            </a:r>
            <a:r>
              <a:rPr lang="en-US" sz="1700" b="1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Italien</a:t>
            </a:r>
            <a:r>
              <a:rPr lang="en-US" sz="17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de-DE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Ein spezifischer Haftungsausschluss muss enthalten sein</a:t>
            </a:r>
            <a:endParaRPr lang="en-US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45E1F4-1ADC-9DE6-A577-DBDB7999F35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BD0F9C-9CB3-FABA-06F0-1409ECBB1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E29E09-C6FE-9A37-7EC3-64750551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pic>
        <p:nvPicPr>
          <p:cNvPr id="2" name="Picture 1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6739E6A-D47F-0243-8746-3D5D553F8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1792" y="5146238"/>
            <a:ext cx="4689656" cy="11129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CCFEEE-0C65-C35F-9F5A-53D28EFA8DC7}"/>
              </a:ext>
            </a:extLst>
          </p:cNvPr>
          <p:cNvSpPr txBox="1"/>
          <p:nvPr/>
        </p:nvSpPr>
        <p:spPr>
          <a:xfrm>
            <a:off x="995725" y="695290"/>
            <a:ext cx="6116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EINKOMMENS-</a:t>
            </a:r>
            <a:b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</a:b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ANSPRÜCHE: REGELN</a:t>
            </a:r>
            <a:endParaRPr lang="en-US" sz="4000" dirty="0">
              <a:solidFill>
                <a:srgbClr val="2A524D"/>
              </a:solidFill>
              <a:latin typeface="Arial"/>
              <a:cs typeface="Arial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987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F09F2-C6A6-F687-29BB-37CF0518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B98946-D6E7-19ED-B287-A9C4A0AEDC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6C0704F-7C8D-AC1B-FD8A-863F21D4A776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EINKOMMENSANSPRÜCHE: HASHTAG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44FD97-5C68-1998-D971-B27CD027254A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43F0C4-7978-5DEB-1604-7371AE0BD6A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949EA16-2964-8F1C-0489-635E33CE79D6}"/>
              </a:ext>
            </a:extLst>
          </p:cNvPr>
          <p:cNvSpPr/>
          <p:nvPr/>
        </p:nvSpPr>
        <p:spPr>
          <a:xfrm>
            <a:off x="9354083" y="4731204"/>
            <a:ext cx="783771" cy="824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C9401-421B-2146-85CB-016EB2AC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39781" y="4074252"/>
            <a:ext cx="2768241" cy="27508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2D0E21-FA2C-9FCA-4214-0B86938577D3}"/>
              </a:ext>
            </a:extLst>
          </p:cNvPr>
          <p:cNvSpPr txBox="1"/>
          <p:nvPr/>
        </p:nvSpPr>
        <p:spPr>
          <a:xfrm>
            <a:off x="661720" y="2194877"/>
            <a:ext cx="6845776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Hashtag </a:t>
            </a: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#PARTNERCOBRANDPARTNER</a:t>
            </a:r>
            <a:r>
              <a:rPr lang="en-US" sz="2000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*</a:t>
            </a:r>
            <a:endParaRPr lang="en-US" sz="2000" kern="100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Der Hashtag hilft dir, dich als Brand Partner und nicht als Kunde zu präsentieren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Der Hashtag macht deine kommerzielle Absicht und dein Ziel, an Endkunden deutlich zu verkaufen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Der Hashtag schützt dich und dein Geschäft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r>
              <a:rPr lang="de-DE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Die Verwendung des korrekten Hashtags beim Sponsoring von </a:t>
            </a:r>
            <a:r>
              <a:rPr lang="de-DE" sz="1900" b="1" kern="100" dirty="0" err="1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Partner.Co</a:t>
            </a:r>
            <a:r>
              <a:rPr lang="de-DE" sz="1900" b="1" kern="100" dirty="0">
                <a:solidFill>
                  <a:srgbClr val="2A524D"/>
                </a:solidFill>
                <a:latin typeface="Arial"/>
                <a:ea typeface="Calibri" panose="020F0502020204030204" pitchFamily="34" charset="0"/>
                <a:cs typeface="Arial"/>
              </a:rPr>
              <a:t> ist Pflicht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/>
              <a:buChar char="•"/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*#INCARICATOALLEVENDITEPARTNERCO 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für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Italien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8609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618DF-1415-7203-CA75-D5538E998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1D2C19-A907-7141-865A-8DBAA1B4D3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C8210-5E26-A4D9-CDCD-CD7C9BFF84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9D4F3A-B585-26AB-B9DC-80E67709F623}"/>
              </a:ext>
            </a:extLst>
          </p:cNvPr>
          <p:cNvSpPr txBox="1"/>
          <p:nvPr/>
        </p:nvSpPr>
        <p:spPr>
          <a:xfrm>
            <a:off x="602469" y="2207151"/>
            <a:ext cx="9679713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Ergebnisse sind persönlich und basieren auf individuellen Erfahrungen bei </a:t>
            </a:r>
            <a:r>
              <a:rPr lang="de-DE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de-DE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sie sind nicht garantiert. Für weitere Informationen zu unserem Vergütungsplan kontaktieren Sie mich bitte.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de-DE" sz="1700" i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Persönliche Ergebnisse können von Person zu Person ändern und sind nicht garantiert. </a:t>
            </a:r>
            <a:br>
              <a:rPr lang="de-DE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Die beschriebenen oder gezeigten Erfolge bzw. Ergebnisse sind das Ergebnis individuellen Einsatzes, von Fähigkeiten, Erfahrung und Engagement und stellen nicht notwendigerweise</a:t>
            </a:r>
            <a:br>
              <a:rPr lang="de-DE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</a:br>
            <a:r>
              <a:rPr lang="de-DE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den durchschnittlichen oder typischen Erfolg dar.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de-DE" sz="1700" i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de-DE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garantiert keinem Brand Partner ein bestimmtes Einkommensniveau oder einen bestimmten Erfolg. Einkünfte aus dem </a:t>
            </a:r>
            <a:r>
              <a:rPr lang="de-DE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de-DE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-Vergütungsplan hängen vom Verkauf jedes einzelnen Brand Partners, seinen geschäftlichen Fähigkeiten, seiner Einsatzbereitschaft und persönlichen Anwendung ab.</a:t>
            </a:r>
            <a:endParaRPr lang="en-US" sz="1700" i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37FEEA-E0EB-526F-C57C-D8FEB9D1155C}"/>
              </a:ext>
            </a:extLst>
          </p:cNvPr>
          <p:cNvSpPr txBox="1"/>
          <p:nvPr/>
        </p:nvSpPr>
        <p:spPr>
          <a:xfrm>
            <a:off x="602469" y="632828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EINKOMMENSANSPRÜCHE: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EINKOMMENS-HAFTUNGSAUSSCHLUSS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CD4F5D-C702-DF2B-800E-ED66E7254DCB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853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3C63B-720E-E675-BF6C-31BC9593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44E9A4-8BD1-4890-695C-92FA37ADEC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6AB397-9063-4733-8939-C9677D726102}"/>
              </a:ext>
            </a:extLst>
          </p:cNvPr>
          <p:cNvSpPr txBox="1"/>
          <p:nvPr/>
        </p:nvSpPr>
        <p:spPr>
          <a:xfrm>
            <a:off x="627851" y="2217909"/>
            <a:ext cx="9557304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BESCHREIBUNG + HAFTUNGSAUSSCHLUSS + HASHTAG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„Ich freue mich sehr, zusätzliches Einkommen zu erzielen, um meine Familie besser unterstützen zu können!“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„Lass mich dir zeigen, wie du mit dem </a:t>
            </a:r>
            <a:r>
              <a:rPr lang="de-DE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-Vergütungsplan ein zusätzliches Einkommen generieren kannst.“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Die angegebenen Ergebnisse sind persönlich, basieren auf individuellem Einsatz, Fähigkeiten und Erfahrung </a:t>
            </a:r>
            <a:b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und sind nicht allgemein gültig oder garantiert. Für weitere Informationen zu unserem Vergütungsplan kontaktiere</a:t>
            </a:r>
            <a:b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mich bitte.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„Ich habe den Rang Senior Officer bei </a:t>
            </a:r>
            <a:r>
              <a:rPr lang="de-DE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de-DE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mit großer Zufriedenheit erreicht – frag mich, wie!“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Die Ergebnisse sind persönlich und basieren auf individuellen Erfahrungen bei </a:t>
            </a:r>
            <a:r>
              <a:rPr lang="de-DE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; sie sind nicht garantiert.</a:t>
            </a:r>
            <a:b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de-DE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Für weitere Informationen zu unserem Vergütungsplan kontaktiere mich bitte.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F8660F0-2BA9-23D7-7DDE-161BD8CB59E7}"/>
              </a:ext>
            </a:extLst>
          </p:cNvPr>
          <p:cNvSpPr txBox="1"/>
          <p:nvPr/>
        </p:nvSpPr>
        <p:spPr>
          <a:xfrm>
            <a:off x="627851" y="28981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/>
                <a:cs typeface="Arial"/>
              </a:rPr>
              <a:t>ZUGELASSENE EINKOMMENSANSPRÜCHE: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BEISPIELE</a:t>
            </a:r>
            <a:endParaRPr lang="en-US" sz="4000" dirty="0">
              <a:solidFill>
                <a:srgbClr val="2A524D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D185CD-6E21-95A7-05C7-98E8F41E875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3254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742</Words>
  <Application>Microsoft Macintosh PowerPoint</Application>
  <PresentationFormat>Widescreen</PresentationFormat>
  <Paragraphs>81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Katharina Schlottke</cp:lastModifiedBy>
  <cp:revision>38</cp:revision>
  <dcterms:created xsi:type="dcterms:W3CDTF">2024-10-22T09:44:30Z</dcterms:created>
  <dcterms:modified xsi:type="dcterms:W3CDTF">2025-09-09T08:20:33Z</dcterms:modified>
</cp:coreProperties>
</file>