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60" r:id="rId5"/>
    <p:sldId id="257" r:id="rId6"/>
    <p:sldId id="275" r:id="rId7"/>
    <p:sldId id="290" r:id="rId8"/>
    <p:sldId id="430" r:id="rId9"/>
    <p:sldId id="431" r:id="rId10"/>
    <p:sldId id="293" r:id="rId11"/>
    <p:sldId id="278" r:id="rId12"/>
    <p:sldId id="432" r:id="rId13"/>
    <p:sldId id="295" r:id="rId14"/>
    <p:sldId id="296" r:id="rId15"/>
    <p:sldId id="433" r:id="rId16"/>
    <p:sldId id="274" r:id="rId17"/>
    <p:sldId id="259" r:id="rId18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2"/>
    <p:restoredTop sz="94690"/>
  </p:normalViewPr>
  <p:slideViewPr>
    <p:cSldViewPr snapToGrid="0">
      <p:cViewPr varScale="1">
        <p:scale>
          <a:sx n="119" d="100"/>
          <a:sy n="119" d="100"/>
        </p:scale>
        <p:origin x="3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9/9/25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02E97-3024-983A-2149-01AC907D0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79875-5A8C-4688-F110-53E7E6721A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528BB9-884A-7CF5-3BB0-2C9868594E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9BBC7C-C292-9952-64F9-6FFEED758B2D}"/>
              </a:ext>
            </a:extLst>
          </p:cNvPr>
          <p:cNvSpPr/>
          <p:nvPr/>
        </p:nvSpPr>
        <p:spPr>
          <a:xfrm>
            <a:off x="0" y="4959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89EA-F1E0-E442-379E-02B734A99E06}"/>
              </a:ext>
            </a:extLst>
          </p:cNvPr>
          <p:cNvSpPr txBox="1"/>
          <p:nvPr/>
        </p:nvSpPr>
        <p:spPr>
          <a:xfrm>
            <a:off x="744871" y="4453441"/>
            <a:ext cx="10644617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 AL EQUIPO DE CUMPLIMIENTO</a:t>
            </a:r>
            <a:endParaRPr lang="en-US"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17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2D67-850C-5C9A-D934-6F7E0CA5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82CD5-01CE-0217-81D2-023BF5E59D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0F6D61-51DA-5B4D-3911-7F60B5CCF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5000" contrast="-35000"/>
                    </a14:imgEffect>
                  </a14:imgLayer>
                </a14:imgProps>
              </a:ext>
            </a:extLst>
          </a:blip>
          <a:srcRect l="775" t="293" r="1046" b="801"/>
          <a:stretch/>
        </p:blipFill>
        <p:spPr>
          <a:xfrm>
            <a:off x="6418967" y="2506051"/>
            <a:ext cx="3922465" cy="2359917"/>
          </a:xfrm>
          <a:prstGeom prst="roundRect">
            <a:avLst>
              <a:gd name="adj" fmla="val 10648"/>
            </a:avLst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DEE9A3-149C-C5CA-0E79-7D5DA0ADE280}"/>
              </a:ext>
            </a:extLst>
          </p:cNvPr>
          <p:cNvSpPr txBox="1"/>
          <p:nvPr/>
        </p:nvSpPr>
        <p:spPr>
          <a:xfrm>
            <a:off x="699291" y="2900037"/>
            <a:ext cx="5073743" cy="2201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Descargo de responsabilidad: Los resultados son subjetivos, no están garantizados </a:t>
            </a:r>
            <a:br>
              <a:rPr lang="es-E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dependen de varios factores, incluyendo </a:t>
            </a:r>
            <a:br>
              <a:rPr lang="es-E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compromiso y la dedicación a la actividad. 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03E83-ACFA-A565-E088-AE98AF66F7E2}"/>
              </a:ext>
            </a:extLst>
          </p:cNvPr>
          <p:cNvSpPr txBox="1"/>
          <p:nvPr/>
        </p:nvSpPr>
        <p:spPr>
          <a:xfrm>
            <a:off x="699291" y="289813"/>
            <a:ext cx="9486431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AFIRMACIONES SOBRE INGRESOS APROBADAS</a:t>
            </a:r>
            <a:endParaRPr lang="en-US" sz="4000" dirty="0">
              <a:solidFill>
                <a:srgbClr val="2A524D"/>
              </a:solidFill>
              <a:latin typeface="Arial"/>
              <a:ea typeface="+mj-ea"/>
              <a:cs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0ACB46-1B90-BD27-B050-46C11C0568C1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85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F9E47-D508-8EC3-1138-A9630CF4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E8A5B8-F408-211A-D0FB-DB04095D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537DBB-45FA-D6A5-338C-BA31E77CE261}"/>
              </a:ext>
            </a:extLst>
          </p:cNvPr>
          <p:cNvSpPr txBox="1"/>
          <p:nvPr/>
        </p:nvSpPr>
        <p:spPr>
          <a:xfrm>
            <a:off x="699291" y="2069612"/>
            <a:ext cx="8747760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Garantizar resultados, engañar al posible Brand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Partner</a:t>
            </a:r>
            <a:endParaRPr lang="es-ES" sz="19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Distorsionar la realidad de ingresos pasados o 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actuales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Afirmaciones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sin descargo de responsabilidad ni hashtag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Mostrar importes de comisiones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Hablar de INGRESOS PASIVOS.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“Mis ingresos en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Partner.Co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superaron mi salario actual después </a:t>
            </a:r>
            <a:b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</a:b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de solo unos meses en el negocio”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“Gracias a nuestro negocio con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Partner.Co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, mi esposa ha podido </a:t>
            </a:r>
            <a:b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</a:b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dejar de trabajar a tiempo completo”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“¿Te gustaría ganar £/€1.000 extra este mes?”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“¿Te gustaría vivir como si estuvieras de vacaciones?”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“¿Te gustaría cambiar tu vida y hacerte rico?”</a:t>
            </a:r>
            <a:endParaRPr lang="en-GB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49838-3362-E7E2-C349-28498E22F13E}"/>
              </a:ext>
            </a:extLst>
          </p:cNvPr>
          <p:cNvSpPr txBox="1"/>
          <p:nvPr/>
        </p:nvSpPr>
        <p:spPr>
          <a:xfrm>
            <a:off x="602451" y="28981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3500" b="1" dirty="0">
                <a:solidFill>
                  <a:srgbClr val="2A524D"/>
                </a:solidFill>
                <a:latin typeface="Arial"/>
                <a:cs typeface="Arial"/>
              </a:rPr>
              <a:t>AFIRMACIONES SOBRE INGRESOS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APROBADAS</a:t>
            </a: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BD66A-636D-76AE-A2DD-E73B54BFF7A2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926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C7149-6F28-CF2F-50A7-87838169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4FCBC3-AF4F-C5A0-326E-3FBAF316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8BCD78-9082-F7C1-AE46-FD61081A7F6A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14B1979-06F2-D1B5-9DFC-75A37B2D36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6"/>
          <a:stretch/>
        </p:blipFill>
        <p:spPr>
          <a:xfrm>
            <a:off x="699291" y="2071687"/>
            <a:ext cx="2650681" cy="119056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443B3-EC72-57D4-1D36-D22F8B910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699291" y="37786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1A9B8F-5408-EB8C-DBBB-8066C7B7A4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9" r="2874"/>
          <a:stretch/>
        </p:blipFill>
        <p:spPr>
          <a:xfrm>
            <a:off x="3684981" y="2071687"/>
            <a:ext cx="2650681" cy="117764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7FC7F3-25DE-4CEF-016D-C9263FC947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9" b="-32"/>
          <a:stretch/>
        </p:blipFill>
        <p:spPr>
          <a:xfrm>
            <a:off x="6143326" y="3791549"/>
            <a:ext cx="2081035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5BF0C-55CC-8DD0-FD00-CDD4ACF1CF3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20" t="4272" r="4216" b="459"/>
          <a:stretch/>
        </p:blipFill>
        <p:spPr>
          <a:xfrm>
            <a:off x="3151325" y="3778631"/>
            <a:ext cx="2651259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25E71-1713-E9EC-B4C3-2E5973817A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851691" y="39310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7DA5958-4BD2-7E50-9188-0B7776E9B6CE}"/>
              </a:ext>
            </a:extLst>
          </p:cNvPr>
          <p:cNvSpPr txBox="1"/>
          <p:nvPr/>
        </p:nvSpPr>
        <p:spPr>
          <a:xfrm>
            <a:off x="602451" y="28981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3500" b="1" dirty="0">
                <a:solidFill>
                  <a:srgbClr val="2A524D"/>
                </a:solidFill>
                <a:latin typeface="Arial"/>
                <a:cs typeface="Arial"/>
              </a:rPr>
              <a:t>AFIRMACIONES SOBRE INGRESOS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APROBADAS</a:t>
            </a: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5455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3385577" cy="24006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Persigue la </a:t>
            </a:r>
            <a:r>
              <a:rPr lang="es-ES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visión</a:t>
            </a:r>
            <a:r>
              <a:rPr lang="es-E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s-E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el dinero;</a:t>
            </a:r>
          </a:p>
          <a:p>
            <a:r>
              <a:rPr lang="es-ES" sz="2500" dirty="0">
                <a:solidFill>
                  <a:srgbClr val="2A524D"/>
                </a:solidFill>
                <a:latin typeface="Arial"/>
                <a:cs typeface="Arial"/>
              </a:rPr>
              <a:t>el </a:t>
            </a:r>
            <a:r>
              <a:rPr lang="es-ES" sz="2500" b="1" dirty="0">
                <a:solidFill>
                  <a:srgbClr val="2A524D"/>
                </a:solidFill>
                <a:latin typeface="Arial"/>
                <a:cs typeface="Arial"/>
              </a:rPr>
              <a:t>dinero</a:t>
            </a:r>
            <a:r>
              <a:rPr lang="es-ES" sz="2500" dirty="0">
                <a:solidFill>
                  <a:srgbClr val="2A524D"/>
                </a:solidFill>
                <a:latin typeface="Arial"/>
                <a:cs typeface="Arial"/>
              </a:rPr>
              <a:t> terminará siguiéndote a ti.</a:t>
            </a:r>
            <a:br>
              <a:rPr lang="es-ES" sz="2500" dirty="0">
                <a:solidFill>
                  <a:srgbClr val="2A524D"/>
                </a:solidFill>
                <a:latin typeface="Arial"/>
                <a:cs typeface="Arial"/>
              </a:rPr>
            </a:b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>
              <a:solidFill>
                <a:srgbClr val="2A524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E3382D-F26F-DEA1-78E4-5864F9F5F677}"/>
              </a:ext>
            </a:extLst>
          </p:cNvPr>
          <p:cNvSpPr txBox="1"/>
          <p:nvPr/>
        </p:nvSpPr>
        <p:spPr>
          <a:xfrm>
            <a:off x="1224523" y="2587470"/>
            <a:ext cx="6389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Tony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Hseih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looking at a computer&#10;&#10;AI-generated content may be incorrect.">
            <a:extLst>
              <a:ext uri="{FF2B5EF4-FFF2-40B4-BE49-F238E27FC236}">
                <a16:creationId xmlns:a16="http://schemas.microsoft.com/office/drawing/2014/main" id="{B5B7AD67-9B45-164E-FC49-734D4FB8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2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06AF-4B3E-AA9C-9DFD-C52C71510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1B93E-125F-BB89-06AA-31666A4DA0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DED71B-FA3B-AAF8-E9E6-B7213C8D6324}"/>
              </a:ext>
            </a:extLst>
          </p:cNvPr>
          <p:cNvSpPr txBox="1"/>
          <p:nvPr/>
        </p:nvSpPr>
        <p:spPr>
          <a:xfrm>
            <a:off x="1067165" y="2071687"/>
            <a:ext cx="4298864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AFIRMACIONES: </a:t>
            </a:r>
            <a:r>
              <a:rPr lang="es-E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cualquier mensaje </a:t>
            </a:r>
            <a:br>
              <a:rPr lang="es-E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</a:br>
            <a:r>
              <a:rPr lang="es-E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o representación </a:t>
            </a:r>
            <a:r>
              <a:rPr lang="es-E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</a:t>
            </a:r>
            <a:r>
              <a:rPr lang="es-E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s-E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o sobre un</a:t>
            </a:r>
            <a:r>
              <a:rPr lang="es-E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producto </a:t>
            </a:r>
            <a:br>
              <a:rPr lang="es-E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</a:br>
            <a:r>
              <a:rPr lang="es-E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que pueda presentarse como: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Texto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Imagen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Gráfico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Símbolo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TIPOS DE AFIRMACIONES: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Nutricionales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Médicas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salud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Cosméticas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ingresos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1A4B2-18B2-FF16-F18D-56FBE04B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6806F-D609-24B0-D1BD-EBCA72A4463F}"/>
              </a:ext>
            </a:extLst>
          </p:cNvPr>
          <p:cNvSpPr txBox="1"/>
          <p:nvPr/>
        </p:nvSpPr>
        <p:spPr>
          <a:xfrm>
            <a:off x="995725" y="627558"/>
            <a:ext cx="4127407" cy="1451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500" b="1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b="1">
                <a:solidFill>
                  <a:srgbClr val="2A524D"/>
                </a:solidFill>
                <a:latin typeface="Arial"/>
                <a:cs typeface="Arial"/>
              </a:rPr>
              <a:t>AFIRMACIONES</a:t>
            </a:r>
            <a:endParaRPr lang="en-US" sz="4000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F95284-E28E-8BE0-8030-9242FA64289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A3A26AA-B233-F197-3968-D4E1FDD3B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71" t="4210" r="29452" b="4210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3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BE65-402D-110F-53F0-2AA4F272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20AB2-CF5E-299F-F480-D71D5349E0F0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BD9C08-971B-3FF4-6008-C156CC10E474}"/>
              </a:ext>
            </a:extLst>
          </p:cNvPr>
          <p:cNvSpPr txBox="1"/>
          <p:nvPr/>
        </p:nvSpPr>
        <p:spPr>
          <a:xfrm>
            <a:off x="1067165" y="2071687"/>
            <a:ext cx="4444859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 tu negocio de forma adecuada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 veraz, no engañes ni induzcas </a:t>
            </a:r>
            <a:b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error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ofrezcas ni insinúes garantías </a:t>
            </a:r>
            <a:b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éxito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 en cuenta que </a:t>
            </a:r>
            <a:r>
              <a:rPr lang="es-ES" b="1" kern="1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es-ES" b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paga comisiones basadas en la venta de productos a consumidores finales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Deja claro que el éxito proviene del trabajo duro, el esfuerzo y la dedicación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Consulta el Manual de Políticas, </a:t>
            </a:r>
            <a:b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sección 2.4.15 sobre Afirmaciones </a:t>
            </a:r>
            <a:b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sobre Ingresos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Revisa el Plan de Compensación </a:t>
            </a:r>
            <a:b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 la Biblioteca de la Oficina Virtual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F8D7D-7348-DCEB-DE0E-0EE480D043E8}"/>
              </a:ext>
            </a:extLst>
          </p:cNvPr>
          <p:cNvSpPr txBox="1"/>
          <p:nvPr/>
        </p:nvSpPr>
        <p:spPr>
          <a:xfrm>
            <a:off x="949476" y="302217"/>
            <a:ext cx="4400779" cy="1408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AFIRMACIONES  SOBRE INGRESOS: REGLAS</a:t>
            </a:r>
            <a:endParaRPr lang="en-US" sz="4000" dirty="0">
              <a:solidFill>
                <a:srgbClr val="2A524D"/>
              </a:solidFill>
              <a:latin typeface="Arial"/>
              <a:ea typeface="+mj-ea"/>
              <a:cs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0FC99E-0EEE-EAA2-D691-55CB73D86645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64B10EA-A573-AD97-AA16-15F4AFF37B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2EB2AF-92B7-1CFD-FFDF-09912208ED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9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F0FC5-68E9-00C8-758C-6F38FCCE9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6755C3-E376-F7BC-82C2-FE4B8162F2A8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E3B16-ECCB-80E6-39C7-36930B98BD69}"/>
              </a:ext>
            </a:extLst>
          </p:cNvPr>
          <p:cNvSpPr txBox="1"/>
          <p:nvPr/>
        </p:nvSpPr>
        <p:spPr>
          <a:xfrm>
            <a:off x="909015" y="2071687"/>
            <a:ext cx="518698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Cantidades</a:t>
            </a: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deben</a:t>
            </a: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estar </a:t>
            </a: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cubiertas</a:t>
            </a: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al </a:t>
            </a:r>
            <a:r>
              <a:rPr lang="es-ES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100%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fecha del pago debe ser claramente visible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Debe incluirse el hashtag </a:t>
            </a:r>
            <a:r>
              <a:rPr lang="es-ES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#PARTNERCOBRANDPARTNER </a:t>
            </a:r>
            <a:r>
              <a:rPr lang="es-ES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s-ES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#INCARICATOALLEVENDITEPARTNERCO </a:t>
            </a:r>
            <a:r>
              <a:rPr lang="es-ES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Italia</a:t>
            </a: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Debe incluirse un descargo de responsabilidad específico</a:t>
            </a:r>
            <a:endParaRPr lang="en-US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45E1F4-1ADC-9DE6-A577-DBDB7999F35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BD0F9C-9CB3-FABA-06F0-1409ECBB1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E29E09-C6FE-9A37-7EC3-64750551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pic>
        <p:nvPicPr>
          <p:cNvPr id="2" name="Picture 1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6739E6A-D47F-0243-8746-3D5D553F8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586" y="5146239"/>
            <a:ext cx="4689656" cy="11129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4BAE92-A8DA-CCE3-269E-96F1579065BC}"/>
              </a:ext>
            </a:extLst>
          </p:cNvPr>
          <p:cNvSpPr txBox="1"/>
          <p:nvPr/>
        </p:nvSpPr>
        <p:spPr>
          <a:xfrm>
            <a:off x="949476" y="302217"/>
            <a:ext cx="4400779" cy="1408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AFIRMACIONES  SOBRE INGRESOS: REGLAS</a:t>
            </a:r>
            <a:endParaRPr lang="en-US" sz="4000" dirty="0">
              <a:solidFill>
                <a:srgbClr val="2A524D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9870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F09F2-C6A6-F687-29BB-37CF0518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B98946-D6E7-19ED-B287-A9C4A0AEDC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C0704F-7C8D-AC1B-FD8A-863F21D4A776}"/>
              </a:ext>
            </a:extLst>
          </p:cNvPr>
          <p:cNvSpPr txBox="1"/>
          <p:nvPr/>
        </p:nvSpPr>
        <p:spPr>
          <a:xfrm>
            <a:off x="661720" y="266715"/>
            <a:ext cx="8366533" cy="11800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AFIRMACIONES SOBRE INGRESOS: HASHTAG</a:t>
            </a:r>
            <a:endParaRPr lang="en-US" sz="4000" dirty="0">
              <a:solidFill>
                <a:srgbClr val="2A524D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44FD97-5C68-1998-D971-B27CD027254A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43F0C4-7978-5DEB-1604-7371AE0BD6A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949EA16-2964-8F1C-0489-635E33CE79D6}"/>
              </a:ext>
            </a:extLst>
          </p:cNvPr>
          <p:cNvSpPr/>
          <p:nvPr/>
        </p:nvSpPr>
        <p:spPr>
          <a:xfrm>
            <a:off x="9354083" y="4731204"/>
            <a:ext cx="783771" cy="824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C9401-421B-2146-85CB-016EB2AC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39781" y="4074252"/>
            <a:ext cx="2768241" cy="27508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2D0E21-FA2C-9FCA-4214-0B86938577D3}"/>
              </a:ext>
            </a:extLst>
          </p:cNvPr>
          <p:cNvSpPr txBox="1"/>
          <p:nvPr/>
        </p:nvSpPr>
        <p:spPr>
          <a:xfrm>
            <a:off x="661720" y="2194877"/>
            <a:ext cx="6845776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Hashtag </a:t>
            </a: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#PARTNERCOBRANDPARTNER</a:t>
            </a:r>
            <a:r>
              <a:rPr lang="en-US" sz="2000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*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El hashtag te ayuda a presentarte como </a:t>
            </a:r>
            <a:b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un Brand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y no como un cliente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El hashtag aclara tu intención comercial </a:t>
            </a:r>
            <a:b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y tu objetivo de vender a clientes finales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El hashtag te protege a ti y a tu negocio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s-E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Incluir el hashtag correcto al patrocinar </a:t>
            </a:r>
            <a:br>
              <a:rPr lang="es-E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</a:br>
            <a:r>
              <a:rPr lang="es-E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s-E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es obligatorio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*#INCARICATOALLEVENDITEPARTNERCO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para Italia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6097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618DF-1415-7203-CA75-D5538E998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1D2C19-A907-7141-865A-8DBAA1B4D3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C8210-5E26-A4D9-CDCD-CD7C9BFF84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9D4F3A-B585-26AB-B9DC-80E67709F623}"/>
              </a:ext>
            </a:extLst>
          </p:cNvPr>
          <p:cNvSpPr txBox="1"/>
          <p:nvPr/>
        </p:nvSpPr>
        <p:spPr>
          <a:xfrm>
            <a:off x="699291" y="2207151"/>
            <a:ext cx="9679713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700" i="1" kern="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Los resultados son personales y se basan en la experiencia individual en </a:t>
            </a:r>
            <a:r>
              <a:rPr lang="es-ES" sz="1700" i="1" kern="10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Partner.Co</a:t>
            </a:r>
            <a:r>
              <a:rPr lang="es-ES" sz="1700" i="1" kern="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no están garantizados. Contáctame para más información sobre nuestro Plan de Compensación.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s-ES" sz="1700" i="1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700" i="1" kern="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resultados personales pueden variar de una persona a otra y no están garantizados. Los éxitos o resultados descritos o mostrados son fruto del esfuerzo individual, las habilidades, la experiencia y el compromiso, y no representan necesariamente el resultado promedio o común.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s-ES" sz="1700" i="1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700" i="1" kern="10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Partner.Co</a:t>
            </a:r>
            <a:r>
              <a:rPr lang="es-ES" sz="1700" i="1" kern="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no garantiza ningún nivel de ingresos o de éxito a ningún Brand </a:t>
            </a:r>
            <a:r>
              <a:rPr lang="es-ES" sz="1700" i="1" kern="10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</a:t>
            </a:r>
            <a:r>
              <a:rPr lang="es-ES" sz="1700" i="1" kern="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. Beneficiarse del Plan de Compensación de </a:t>
            </a:r>
            <a:r>
              <a:rPr lang="es-ES" sz="1700" i="1" kern="10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Partner.Co</a:t>
            </a:r>
            <a:r>
              <a:rPr lang="es-ES" sz="1700" i="1" kern="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depende de las ventas, habilidades comerciales y dedicación personal de cada Brand </a:t>
            </a:r>
            <a:r>
              <a:rPr lang="es-ES" sz="1700" i="1" kern="10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</a:t>
            </a:r>
            <a:r>
              <a:rPr lang="es-ES" sz="1700" i="1" kern="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.</a:t>
            </a:r>
            <a:endParaRPr lang="en-US" sz="1700" i="1" kern="10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37FEEA-E0EB-526F-C57C-D8FEB9D1155C}"/>
              </a:ext>
            </a:extLst>
          </p:cNvPr>
          <p:cNvSpPr txBox="1"/>
          <p:nvPr/>
        </p:nvSpPr>
        <p:spPr>
          <a:xfrm>
            <a:off x="699291" y="289813"/>
            <a:ext cx="10080998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3500" b="1" dirty="0">
                <a:solidFill>
                  <a:srgbClr val="2A524D"/>
                </a:solidFill>
                <a:latin typeface="Arial"/>
                <a:cs typeface="Arial"/>
              </a:rPr>
              <a:t>AFIRMACIONES SOBRE INGRESOS: DESCARGO DE RESPONSABILIDAD</a:t>
            </a:r>
            <a:endParaRPr lang="en-US" sz="4000" dirty="0">
              <a:solidFill>
                <a:srgbClr val="2A524D"/>
              </a:solidFill>
              <a:latin typeface="Arial"/>
              <a:ea typeface="+mj-ea"/>
              <a:cs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CD4F5D-C702-DF2B-800E-ED66E7254DCB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853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3C63B-720E-E675-BF6C-31BC9593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44E9A4-8BD1-4890-695C-92FA37ADEC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6AB397-9063-4733-8939-C9677D726102}"/>
              </a:ext>
            </a:extLst>
          </p:cNvPr>
          <p:cNvSpPr txBox="1"/>
          <p:nvPr/>
        </p:nvSpPr>
        <p:spPr>
          <a:xfrm>
            <a:off x="699291" y="2207151"/>
            <a:ext cx="9557304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DESCRIPCIÓN + DESCARGO DE RESPONSABILIDAD + HASHTAG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“¡Estoy muy emocionado de estar generando ingresos extra para apoyar mejor </a:t>
            </a:r>
            <a:b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 mi familia!”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“Déjame mostrarte cómo puedes generar un ingreso suplementario utilizando </a:t>
            </a:r>
            <a:b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el Plan de Compensación de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Los resultados mencionados son personales, basados en el esfuerzo, las habilidades y la experiencia personal, </a:t>
            </a:r>
            <a:b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y no son generales ni garantizados. Contáctame para más información sobre nuestro Plan de Compensación.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“He alcanzado el título de Senior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Officer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en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con gran satisfacción, ¡pregúntame cómo!”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Los resultados son personales y se basan en la experiencia en </a:t>
            </a:r>
            <a:r>
              <a:rPr lang="es-E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no están garantizados. Contáctame </a:t>
            </a:r>
            <a:b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para más información sobre nuestro Plan de Compensación.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8660F0-2BA9-23D7-7DDE-161BD8CB59E7}"/>
              </a:ext>
            </a:extLst>
          </p:cNvPr>
          <p:cNvSpPr txBox="1"/>
          <p:nvPr/>
        </p:nvSpPr>
        <p:spPr>
          <a:xfrm>
            <a:off x="699292" y="289813"/>
            <a:ext cx="9557304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3500" b="1" dirty="0">
                <a:solidFill>
                  <a:srgbClr val="2A524D"/>
                </a:solidFill>
                <a:latin typeface="Arial"/>
                <a:cs typeface="Arial"/>
              </a:rPr>
              <a:t>AFIRMACIONES SOBRE INGRESOS APROBADAS: EJEMPLOS</a:t>
            </a:r>
            <a:endParaRPr lang="en-US" sz="4000" dirty="0">
              <a:solidFill>
                <a:srgbClr val="2A524D"/>
              </a:solidFill>
              <a:latin typeface="Arial"/>
              <a:ea typeface="+mj-ea"/>
              <a:cs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D185CD-6E21-95A7-05C7-98E8F41E875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254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064B-6D76-6B19-EEB2-8CFFFD35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87FBC-32F6-D829-7663-90EBC1CC8B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8E2EC0-C42F-1231-9C1C-732D7DE5A144}"/>
              </a:ext>
            </a:extLst>
          </p:cNvPr>
          <p:cNvSpPr txBox="1"/>
          <p:nvPr/>
        </p:nvSpPr>
        <p:spPr>
          <a:xfrm>
            <a:off x="699291" y="2207151"/>
            <a:ext cx="9642141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DESCRIPCIÓN + DESCARGO DE RESPONSABILIDAD + HASHTAG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“Desde que me inscribí como Brand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en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por solo 29,95 €, tengo </a:t>
            </a:r>
            <a:b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la posibilidad de generar un ingreso extra ayudando a muchas mujeres y con la posibilidad de probar los productos de </a:t>
            </a:r>
            <a:r>
              <a:rPr lang="es-E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a un precio ventajoso. Contáctame </a:t>
            </a:r>
            <a:b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si estás interesado.”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Los resultados son subjetivos, no están garantizados y dependen de varios factores, incluyendo el compromiso </a:t>
            </a:r>
            <a:b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y la dedicación a la actividad.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6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“¿Te gustaría aprender cómo generar ingresos adicionales trabajando desde casa </a:t>
            </a:r>
            <a:b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y en línea?”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Los resultados son subjetivos, no están garantizados y dependen de varios factores, incluyendo el compromiso </a:t>
            </a:r>
            <a:b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s-E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y la dedicación a la actividad.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D71CEC-E13E-3AC5-9684-28635ACEF326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99EB842-6A1C-37DD-B5A1-8CB4D7E03A8C}"/>
              </a:ext>
            </a:extLst>
          </p:cNvPr>
          <p:cNvSpPr txBox="1"/>
          <p:nvPr/>
        </p:nvSpPr>
        <p:spPr>
          <a:xfrm>
            <a:off x="699292" y="289813"/>
            <a:ext cx="9557304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3500" b="1" dirty="0">
                <a:solidFill>
                  <a:srgbClr val="2A524D"/>
                </a:solidFill>
                <a:latin typeface="Arial"/>
                <a:cs typeface="Arial"/>
              </a:rPr>
              <a:t>AFIRMACIONES SOBRE INGRESOS APROBADAS: EJEMPLOS</a:t>
            </a:r>
            <a:endParaRPr lang="en-US" sz="4000" dirty="0">
              <a:solidFill>
                <a:srgbClr val="2A524D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8442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93DE828B33D4BB307BFF3B466BD88" ma:contentTypeVersion="17" ma:contentTypeDescription="Create a new document." ma:contentTypeScope="" ma:versionID="b8601b64f93788d6a569362cbda7247f">
  <xsd:schema xmlns:xsd="http://www.w3.org/2001/XMLSchema" xmlns:xs="http://www.w3.org/2001/XMLSchema" xmlns:p="http://schemas.microsoft.com/office/2006/metadata/properties" xmlns:ns2="ac47c31f-e4e2-414c-84c8-745e194070db" xmlns:ns3="478b2b3f-10ef-4a8b-8fcb-e5f44c73c9b4" targetNamespace="http://schemas.microsoft.com/office/2006/metadata/properties" ma:root="true" ma:fieldsID="feedf801ae47c2b03d3537bf868af0cf" ns2:_="" ns3:_="">
    <xsd:import namespace="ac47c31f-e4e2-414c-84c8-745e194070db"/>
    <xsd:import namespace="478b2b3f-10ef-4a8b-8fcb-e5f44c73c9b4"/>
    <xsd:element name="properties">
      <xsd:complexType>
        <xsd:sequence>
          <xsd:element name="documentManagement">
            <xsd:complexType>
              <xsd:all>
                <xsd:element ref="ns2:FolderType" minOccurs="0"/>
                <xsd:element ref="ns2:MediaServiceMetadata" minOccurs="0"/>
                <xsd:element ref="ns2:MediaServiceFastMetadata" minOccurs="0"/>
                <xsd:element ref="ns2:Not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7c31f-e4e2-414c-84c8-745e194070db" elementFormDefault="qualified">
    <xsd:import namespace="http://schemas.microsoft.com/office/2006/documentManagement/types"/>
    <xsd:import namespace="http://schemas.microsoft.com/office/infopath/2007/PartnerControls"/>
    <xsd:element name="FolderType" ma:index="8" nillable="true" ma:displayName="Folder Type" ma:format="Dropdown" ma:internalName="FolderType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Notes" ma:index="1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41ed36a-308e-400b-9e65-c9f49b8f0d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b2b3f-10ef-4a8b-8fcb-e5f44c73c9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6708073-b5a1-46f5-b108-0811e610ffc2}" ma:internalName="TaxCatchAll" ma:showField="CatchAllData" ma:web="478b2b3f-10ef-4a8b-8fcb-e5f44c73c9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8b2b3f-10ef-4a8b-8fcb-e5f44c73c9b4" xsi:nil="true"/>
    <lcf76f155ced4ddcb4097134ff3c332f xmlns="ac47c31f-e4e2-414c-84c8-745e194070db">
      <Terms xmlns="http://schemas.microsoft.com/office/infopath/2007/PartnerControls"/>
    </lcf76f155ced4ddcb4097134ff3c332f>
    <FolderType xmlns="ac47c31f-e4e2-414c-84c8-745e194070db" xsi:nil="true"/>
    <Notes xmlns="ac47c31f-e4e2-414c-84c8-745e194070db" xsi:nil="true"/>
  </documentManagement>
</p:properties>
</file>

<file path=customXml/itemProps1.xml><?xml version="1.0" encoding="utf-8"?>
<ds:datastoreItem xmlns:ds="http://schemas.openxmlformats.org/officeDocument/2006/customXml" ds:itemID="{A9199829-B1AF-49B3-B4B8-F680D0B76C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1D36DF-12D2-474F-BABB-BCCE2E123B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47c31f-e4e2-414c-84c8-745e194070db"/>
    <ds:schemaRef ds:uri="478b2b3f-10ef-4a8b-8fcb-e5f44c73c9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047838-DE92-47CD-964C-AFAB1444BBBB}">
  <ds:schemaRefs>
    <ds:schemaRef ds:uri="6dadf7cb-6078-4d64-a7c5-61b5568edd56"/>
    <ds:schemaRef ds:uri="eaf553aa-d6a9-4711-b68e-9796e0c022f3"/>
    <ds:schemaRef ds:uri="http://schemas.microsoft.com/office/2006/metadata/properties"/>
    <ds:schemaRef ds:uri="http://schemas.microsoft.com/office/infopath/2007/PartnerControls"/>
    <ds:schemaRef ds:uri="478b2b3f-10ef-4a8b-8fcb-e5f44c73c9b4"/>
    <ds:schemaRef ds:uri="ac47c31f-e4e2-414c-84c8-745e194070d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806</Words>
  <Application>Microsoft Macintosh PowerPoint</Application>
  <PresentationFormat>Widescreen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Katharina Schlottke</cp:lastModifiedBy>
  <cp:revision>5</cp:revision>
  <dcterms:created xsi:type="dcterms:W3CDTF">2024-10-22T09:44:30Z</dcterms:created>
  <dcterms:modified xsi:type="dcterms:W3CDTF">2025-09-09T10:14:27Z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227fc4-0160-4f97-9aff-69e015a65ad2_Enabled">
    <vt:lpwstr>true</vt:lpwstr>
  </property>
  <property fmtid="{D5CDD505-2E9C-101B-9397-08002B2CF9AE}" pid="3" name="MSIP_Label_6b227fc4-0160-4f97-9aff-69e015a65ad2_SetDate">
    <vt:lpwstr>2025-08-27T14:27:53Z</vt:lpwstr>
  </property>
  <property fmtid="{D5CDD505-2E9C-101B-9397-08002B2CF9AE}" pid="4" name="MSIP_Label_6b227fc4-0160-4f97-9aff-69e015a65ad2_Method">
    <vt:lpwstr>Standard</vt:lpwstr>
  </property>
  <property fmtid="{D5CDD505-2E9C-101B-9397-08002B2CF9AE}" pid="5" name="MSIP_Label_6b227fc4-0160-4f97-9aff-69e015a65ad2_Name">
    <vt:lpwstr>Confidential-No Encryption</vt:lpwstr>
  </property>
  <property fmtid="{D5CDD505-2E9C-101B-9397-08002B2CF9AE}" pid="6" name="MSIP_Label_6b227fc4-0160-4f97-9aff-69e015a65ad2_SiteId">
    <vt:lpwstr>599e51d6-2f8c-4347-8e59-1f795a51a98c</vt:lpwstr>
  </property>
  <property fmtid="{D5CDD505-2E9C-101B-9397-08002B2CF9AE}" pid="7" name="MSIP_Label_6b227fc4-0160-4f97-9aff-69e015a65ad2_ActionId">
    <vt:lpwstr>1ef4a873-a556-4579-8c4e-64c97b00cfd2</vt:lpwstr>
  </property>
  <property fmtid="{D5CDD505-2E9C-101B-9397-08002B2CF9AE}" pid="8" name="MSIP_Label_6b227fc4-0160-4f97-9aff-69e015a65ad2_ContentBits">
    <vt:lpwstr>0</vt:lpwstr>
  </property>
  <property fmtid="{D5CDD505-2E9C-101B-9397-08002B2CF9AE}" pid="9" name="MSIP_Label_6b227fc4-0160-4f97-9aff-69e015a65ad2_Tag">
    <vt:lpwstr>10, 3, 0, 1</vt:lpwstr>
  </property>
  <property fmtid="{D5CDD505-2E9C-101B-9397-08002B2CF9AE}" pid="10" name="ContentTypeId">
    <vt:lpwstr>0x0101000B993DE828B33D4BB307BFF3B466BD88</vt:lpwstr>
  </property>
  <property fmtid="{D5CDD505-2E9C-101B-9397-08002B2CF9AE}" pid="11" name="MediaServiceImageTags">
    <vt:lpwstr/>
  </property>
</Properties>
</file>