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305" r:id="rId3"/>
    <p:sldId id="276" r:id="rId4"/>
    <p:sldId id="273" r:id="rId5"/>
    <p:sldId id="302" r:id="rId6"/>
    <p:sldId id="311" r:id="rId7"/>
    <p:sldId id="258" r:id="rId8"/>
    <p:sldId id="298" r:id="rId9"/>
    <p:sldId id="315" r:id="rId10"/>
    <p:sldId id="284" r:id="rId11"/>
    <p:sldId id="308" r:id="rId12"/>
    <p:sldId id="296" r:id="rId13"/>
    <p:sldId id="310" r:id="rId14"/>
    <p:sldId id="309" r:id="rId15"/>
    <p:sldId id="279" r:id="rId16"/>
  </p:sldIdLst>
  <p:sldSz cx="12192000" cy="6858000"/>
  <p:notesSz cx="6858000" cy="9144000"/>
  <p:embeddedFontLst>
    <p:embeddedFont>
      <p:font typeface="If Sans" panose="00000500000000000000" pitchFamily="2" charset="0"/>
      <p:regular r:id="rId19"/>
      <p:bold r:id="rId20"/>
      <p:italic r:id="rId21"/>
      <p:boldItalic r:id="rId22"/>
    </p:embeddedFont>
    <p:embeddedFont>
      <p:font typeface="If Sans Light" panose="00000400000000000000" pitchFamily="2" charset="0"/>
      <p:regular r:id="rId23"/>
      <p:italic r:id="rId24"/>
    </p:embeddedFont>
    <p:embeddedFont>
      <p:font typeface="If Sans Medium" panose="00000600000000000000" pitchFamily="2" charset="0"/>
      <p:regular r:id="rId25"/>
      <p:italic r:id="rId26"/>
    </p:embeddedFont>
    <p:embeddedFont>
      <p:font typeface="If Sans Thin" panose="00000300000000000000" pitchFamily="2" charset="0"/>
      <p:regular r:id="rId27"/>
      <p:italic r:id="rId28"/>
    </p:embeddedFont>
    <p:embeddedFont>
      <p:font typeface="Segoe UI" panose="020B0502040204020203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1" autoAdjust="0"/>
    <p:restoredTop sz="62140" autoAdjust="0"/>
  </p:normalViewPr>
  <p:slideViewPr>
    <p:cSldViewPr snapToGrid="0" showGuides="1">
      <p:cViewPr varScale="1">
        <p:scale>
          <a:sx n="95" d="100"/>
          <a:sy n="95" d="100"/>
        </p:scale>
        <p:origin x="1014" y="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korpi, Kalle" userId="20486357-9ccc-4409-bc0b-ef60da3cad7d" providerId="ADAL" clId="{3091C2AD-6845-4BC6-BBCB-A2419E0CA9F4}"/>
    <pc:docChg chg="delSld modSld sldOrd">
      <pc:chgData name="Marjokorpi, Kalle" userId="20486357-9ccc-4409-bc0b-ef60da3cad7d" providerId="ADAL" clId="{3091C2AD-6845-4BC6-BBCB-A2419E0CA9F4}" dt="2023-09-22T11:46:55.832" v="12" actId="5793"/>
      <pc:docMkLst>
        <pc:docMk/>
      </pc:docMkLst>
      <pc:sldChg chg="modNotesTx">
        <pc:chgData name="Marjokorpi, Kalle" userId="20486357-9ccc-4409-bc0b-ef60da3cad7d" providerId="ADAL" clId="{3091C2AD-6845-4BC6-BBCB-A2419E0CA9F4}" dt="2023-09-22T11:46:43.506" v="8" actId="6549"/>
        <pc:sldMkLst>
          <pc:docMk/>
          <pc:sldMk cId="2675798670" sldId="258"/>
        </pc:sldMkLst>
      </pc:sldChg>
      <pc:sldChg chg="ord">
        <pc:chgData name="Marjokorpi, Kalle" userId="20486357-9ccc-4409-bc0b-ef60da3cad7d" providerId="ADAL" clId="{3091C2AD-6845-4BC6-BBCB-A2419E0CA9F4}" dt="2023-09-22T11:46:24.008" v="3"/>
        <pc:sldMkLst>
          <pc:docMk/>
          <pc:sldMk cId="2711631245" sldId="276"/>
        </pc:sldMkLst>
      </pc:sldChg>
      <pc:sldChg chg="del">
        <pc:chgData name="Marjokorpi, Kalle" userId="20486357-9ccc-4409-bc0b-ef60da3cad7d" providerId="ADAL" clId="{3091C2AD-6845-4BC6-BBCB-A2419E0CA9F4}" dt="2023-09-22T11:46:18.009" v="0" actId="47"/>
        <pc:sldMkLst>
          <pc:docMk/>
          <pc:sldMk cId="3232957078" sldId="295"/>
        </pc:sldMkLst>
      </pc:sldChg>
      <pc:sldChg chg="modNotesTx">
        <pc:chgData name="Marjokorpi, Kalle" userId="20486357-9ccc-4409-bc0b-ef60da3cad7d" providerId="ADAL" clId="{3091C2AD-6845-4BC6-BBCB-A2419E0CA9F4}" dt="2023-09-22T11:46:46.553" v="9" actId="6549"/>
        <pc:sldMkLst>
          <pc:docMk/>
          <pc:sldMk cId="1268938546" sldId="298"/>
        </pc:sldMkLst>
      </pc:sldChg>
      <pc:sldChg chg="modNotesTx">
        <pc:chgData name="Marjokorpi, Kalle" userId="20486357-9ccc-4409-bc0b-ef60da3cad7d" providerId="ADAL" clId="{3091C2AD-6845-4BC6-BBCB-A2419E0CA9F4}" dt="2023-09-22T11:46:34.294" v="5" actId="6549"/>
        <pc:sldMkLst>
          <pc:docMk/>
          <pc:sldMk cId="3981338613" sldId="302"/>
        </pc:sldMkLst>
      </pc:sldChg>
      <pc:sldChg chg="modNotesTx">
        <pc:chgData name="Marjokorpi, Kalle" userId="20486357-9ccc-4409-bc0b-ef60da3cad7d" providerId="ADAL" clId="{3091C2AD-6845-4BC6-BBCB-A2419E0CA9F4}" dt="2023-09-22T11:46:27.581" v="4" actId="6549"/>
        <pc:sldMkLst>
          <pc:docMk/>
          <pc:sldMk cId="3458824489" sldId="305"/>
        </pc:sldMkLst>
      </pc:sldChg>
      <pc:sldChg chg="modNotesTx">
        <pc:chgData name="Marjokorpi, Kalle" userId="20486357-9ccc-4409-bc0b-ef60da3cad7d" providerId="ADAL" clId="{3091C2AD-6845-4BC6-BBCB-A2419E0CA9F4}" dt="2023-09-22T11:46:55.832" v="12" actId="5793"/>
        <pc:sldMkLst>
          <pc:docMk/>
          <pc:sldMk cId="2964671443" sldId="310"/>
        </pc:sldMkLst>
      </pc:sldChg>
      <pc:sldChg chg="modNotesTx">
        <pc:chgData name="Marjokorpi, Kalle" userId="20486357-9ccc-4409-bc0b-ef60da3cad7d" providerId="ADAL" clId="{3091C2AD-6845-4BC6-BBCB-A2419E0CA9F4}" dt="2023-09-22T11:46:36.419" v="6" actId="6549"/>
        <pc:sldMkLst>
          <pc:docMk/>
          <pc:sldMk cId="1180609868" sldId="311"/>
        </pc:sldMkLst>
      </pc:sldChg>
      <pc:sldChg chg="del">
        <pc:chgData name="Marjokorpi, Kalle" userId="20486357-9ccc-4409-bc0b-ef60da3cad7d" providerId="ADAL" clId="{3091C2AD-6845-4BC6-BBCB-A2419E0CA9F4}" dt="2023-09-22T11:46:20.039" v="1" actId="47"/>
        <pc:sldMkLst>
          <pc:docMk/>
          <pc:sldMk cId="2277083052" sldId="314"/>
        </pc:sldMkLst>
      </pc:sldChg>
      <pc:sldChg chg="modNotesTx">
        <pc:chgData name="Marjokorpi, Kalle" userId="20486357-9ccc-4409-bc0b-ef60da3cad7d" providerId="ADAL" clId="{3091C2AD-6845-4BC6-BBCB-A2419E0CA9F4}" dt="2023-09-22T11:46:48.743" v="10" actId="6549"/>
        <pc:sldMkLst>
          <pc:docMk/>
          <pc:sldMk cId="2842035256" sldId="315"/>
        </pc:sldMkLst>
      </pc:sldChg>
    </pc:docChg>
  </pc:docChgLst>
  <pc:docChgLst>
    <pc:chgData name="Marjokorpi, Kalle" userId="20486357-9ccc-4409-bc0b-ef60da3cad7d" providerId="ADAL" clId="{908CAFB5-4371-4E3B-8B39-74F6B4461CCB}"/>
    <pc:docChg chg="undo redo custSel addSld delSld modSld sldOrd">
      <pc:chgData name="Marjokorpi, Kalle" userId="20486357-9ccc-4409-bc0b-ef60da3cad7d" providerId="ADAL" clId="{908CAFB5-4371-4E3B-8B39-74F6B4461CCB}" dt="2023-09-13T13:39:15.778" v="22671" actId="20577"/>
      <pc:docMkLst>
        <pc:docMk/>
      </pc:docMkLst>
      <pc:sldChg chg="addSp delSp modSp del mod modNotesTx">
        <pc:chgData name="Marjokorpi, Kalle" userId="20486357-9ccc-4409-bc0b-ef60da3cad7d" providerId="ADAL" clId="{908CAFB5-4371-4E3B-8B39-74F6B4461CCB}" dt="2023-07-28T06:16:58.437" v="1005" actId="47"/>
        <pc:sldMkLst>
          <pc:docMk/>
          <pc:sldMk cId="1913429146" sldId="257"/>
        </pc:sldMkLst>
        <pc:spChg chg="mod">
          <ac:chgData name="Marjokorpi, Kalle" userId="20486357-9ccc-4409-bc0b-ef60da3cad7d" providerId="ADAL" clId="{908CAFB5-4371-4E3B-8B39-74F6B4461CCB}" dt="2023-06-14T10:56:20.390" v="31" actId="1076"/>
          <ac:spMkLst>
            <pc:docMk/>
            <pc:sldMk cId="1913429146" sldId="257"/>
            <ac:spMk id="7" creationId="{52A77C6A-A5EA-40E4-8329-A5642D98C2A9}"/>
          </ac:spMkLst>
        </pc:spChg>
        <pc:spChg chg="mod">
          <ac:chgData name="Marjokorpi, Kalle" userId="20486357-9ccc-4409-bc0b-ef60da3cad7d" providerId="ADAL" clId="{908CAFB5-4371-4E3B-8B39-74F6B4461CCB}" dt="2023-06-14T10:56:12.463" v="28" actId="1076"/>
          <ac:spMkLst>
            <pc:docMk/>
            <pc:sldMk cId="1913429146" sldId="257"/>
            <ac:spMk id="13" creationId="{026FE2E6-5CB0-4351-B680-58E2520F6B74}"/>
          </ac:spMkLst>
        </pc:spChg>
        <pc:spChg chg="add mod">
          <ac:chgData name="Marjokorpi, Kalle" userId="20486357-9ccc-4409-bc0b-ef60da3cad7d" providerId="ADAL" clId="{908CAFB5-4371-4E3B-8B39-74F6B4461CCB}" dt="2023-06-14T11:09:23.147" v="257" actId="113"/>
          <ac:spMkLst>
            <pc:docMk/>
            <pc:sldMk cId="1913429146" sldId="257"/>
            <ac:spMk id="19" creationId="{A6D5B8F0-7735-40AD-A479-7B29A7D07534}"/>
          </ac:spMkLst>
        </pc:spChg>
        <pc:spChg chg="mod">
          <ac:chgData name="Marjokorpi, Kalle" userId="20486357-9ccc-4409-bc0b-ef60da3cad7d" providerId="ADAL" clId="{908CAFB5-4371-4E3B-8B39-74F6B4461CCB}" dt="2023-06-14T10:56:29.293" v="34" actId="1076"/>
          <ac:spMkLst>
            <pc:docMk/>
            <pc:sldMk cId="1913429146" sldId="257"/>
            <ac:spMk id="31" creationId="{4F246293-6369-49B8-A5FA-B0587CAE6754}"/>
          </ac:spMkLst>
        </pc:spChg>
        <pc:spChg chg="mod">
          <ac:chgData name="Marjokorpi, Kalle" userId="20486357-9ccc-4409-bc0b-ef60da3cad7d" providerId="ADAL" clId="{908CAFB5-4371-4E3B-8B39-74F6B4461CCB}" dt="2023-06-14T10:55:57.696" v="21" actId="1076"/>
          <ac:spMkLst>
            <pc:docMk/>
            <pc:sldMk cId="1913429146" sldId="257"/>
            <ac:spMk id="32" creationId="{8EBA4CB0-3656-4176-BFB5-F310A174D74F}"/>
          </ac:spMkLst>
        </pc:spChg>
        <pc:spChg chg="mod">
          <ac:chgData name="Marjokorpi, Kalle" userId="20486357-9ccc-4409-bc0b-ef60da3cad7d" providerId="ADAL" clId="{908CAFB5-4371-4E3B-8B39-74F6B4461CCB}" dt="2023-06-14T10:55:49.048" v="18" actId="1076"/>
          <ac:spMkLst>
            <pc:docMk/>
            <pc:sldMk cId="1913429146" sldId="257"/>
            <ac:spMk id="33" creationId="{CDF8A691-85B9-452E-915C-8CA3A9B473AE}"/>
          </ac:spMkLst>
        </pc:spChg>
        <pc:spChg chg="mod">
          <ac:chgData name="Marjokorpi, Kalle" userId="20486357-9ccc-4409-bc0b-ef60da3cad7d" providerId="ADAL" clId="{908CAFB5-4371-4E3B-8B39-74F6B4461CCB}" dt="2023-06-14T10:56:05.180" v="25" actId="1076"/>
          <ac:spMkLst>
            <pc:docMk/>
            <pc:sldMk cId="1913429146" sldId="257"/>
            <ac:spMk id="35" creationId="{AE81E060-95FB-43F7-9D17-50488969456F}"/>
          </ac:spMkLst>
        </pc:spChg>
        <pc:spChg chg="add mod">
          <ac:chgData name="Marjokorpi, Kalle" userId="20486357-9ccc-4409-bc0b-ef60da3cad7d" providerId="ADAL" clId="{908CAFB5-4371-4E3B-8B39-74F6B4461CCB}" dt="2023-06-14T11:09:24.863" v="258" actId="113"/>
          <ac:spMkLst>
            <pc:docMk/>
            <pc:sldMk cId="1913429146" sldId="257"/>
            <ac:spMk id="37" creationId="{04D585A7-1FDD-465A-8E73-E66E56B02AAA}"/>
          </ac:spMkLst>
        </pc:spChg>
        <pc:spChg chg="add mod">
          <ac:chgData name="Marjokorpi, Kalle" userId="20486357-9ccc-4409-bc0b-ef60da3cad7d" providerId="ADAL" clId="{908CAFB5-4371-4E3B-8B39-74F6B4461CCB}" dt="2023-06-14T10:57:41.831" v="79" actId="1076"/>
          <ac:spMkLst>
            <pc:docMk/>
            <pc:sldMk cId="1913429146" sldId="257"/>
            <ac:spMk id="39" creationId="{868A770F-AA12-49A9-8B91-0BEA1708179D}"/>
          </ac:spMkLst>
        </pc:spChg>
        <pc:spChg chg="add mod">
          <ac:chgData name="Marjokorpi, Kalle" userId="20486357-9ccc-4409-bc0b-ef60da3cad7d" providerId="ADAL" clId="{908CAFB5-4371-4E3B-8B39-74F6B4461CCB}" dt="2023-06-14T10:58:04.900" v="90" actId="20577"/>
          <ac:spMkLst>
            <pc:docMk/>
            <pc:sldMk cId="1913429146" sldId="257"/>
            <ac:spMk id="41" creationId="{623C4EB7-93E1-4629-A299-C813E2A5541A}"/>
          </ac:spMkLst>
        </pc:spChg>
        <pc:spChg chg="add mod">
          <ac:chgData name="Marjokorpi, Kalle" userId="20486357-9ccc-4409-bc0b-ef60da3cad7d" providerId="ADAL" clId="{908CAFB5-4371-4E3B-8B39-74F6B4461CCB}" dt="2023-06-14T10:59:08.028" v="109" actId="1076"/>
          <ac:spMkLst>
            <pc:docMk/>
            <pc:sldMk cId="1913429146" sldId="257"/>
            <ac:spMk id="45" creationId="{D6ED27E5-3B78-4237-B89A-407FBA3A92BD}"/>
          </ac:spMkLst>
        </pc:spChg>
        <pc:spChg chg="add mod">
          <ac:chgData name="Marjokorpi, Kalle" userId="20486357-9ccc-4409-bc0b-ef60da3cad7d" providerId="ADAL" clId="{908CAFB5-4371-4E3B-8B39-74F6B4461CCB}" dt="2023-06-14T11:09:26.686" v="259" actId="113"/>
          <ac:spMkLst>
            <pc:docMk/>
            <pc:sldMk cId="1913429146" sldId="257"/>
            <ac:spMk id="46" creationId="{F73B2565-B7C4-48FC-AA68-274060884418}"/>
          </ac:spMkLst>
        </pc:spChg>
        <pc:spChg chg="add mod">
          <ac:chgData name="Marjokorpi, Kalle" userId="20486357-9ccc-4409-bc0b-ef60da3cad7d" providerId="ADAL" clId="{908CAFB5-4371-4E3B-8B39-74F6B4461CCB}" dt="2023-06-14T11:00:58.026" v="207" actId="20577"/>
          <ac:spMkLst>
            <pc:docMk/>
            <pc:sldMk cId="1913429146" sldId="257"/>
            <ac:spMk id="48" creationId="{EBFA181D-E64E-47DE-A586-F1CF9C0E61F5}"/>
          </ac:spMkLst>
        </pc:spChg>
        <pc:spChg chg="add mod">
          <ac:chgData name="Marjokorpi, Kalle" userId="20486357-9ccc-4409-bc0b-ef60da3cad7d" providerId="ADAL" clId="{908CAFB5-4371-4E3B-8B39-74F6B4461CCB}" dt="2023-06-14T11:01:48.198" v="227" actId="20577"/>
          <ac:spMkLst>
            <pc:docMk/>
            <pc:sldMk cId="1913429146" sldId="257"/>
            <ac:spMk id="50" creationId="{AA18B86C-7F38-4DA4-9C3B-00B0B333D84D}"/>
          </ac:spMkLst>
        </pc:spChg>
        <pc:spChg chg="add mod">
          <ac:chgData name="Marjokorpi, Kalle" userId="20486357-9ccc-4409-bc0b-ef60da3cad7d" providerId="ADAL" clId="{908CAFB5-4371-4E3B-8B39-74F6B4461CCB}" dt="2023-06-14T11:05:25.336" v="253" actId="20577"/>
          <ac:spMkLst>
            <pc:docMk/>
            <pc:sldMk cId="1913429146" sldId="257"/>
            <ac:spMk id="53" creationId="{29155947-4CEC-456F-B3AB-F522429EE0DF}"/>
          </ac:spMkLst>
        </pc:spChg>
        <pc:picChg chg="mod">
          <ac:chgData name="Marjokorpi, Kalle" userId="20486357-9ccc-4409-bc0b-ef60da3cad7d" providerId="ADAL" clId="{908CAFB5-4371-4E3B-8B39-74F6B4461CCB}" dt="2023-06-14T10:55:55.243" v="20" actId="1076"/>
          <ac:picMkLst>
            <pc:docMk/>
            <pc:sldMk cId="1913429146" sldId="257"/>
            <ac:picMk id="16" creationId="{615C4E8B-0A54-4983-A6C2-B4D9B6297B83}"/>
          </ac:picMkLst>
        </pc:picChg>
        <pc:picChg chg="mod">
          <ac:chgData name="Marjokorpi, Kalle" userId="20486357-9ccc-4409-bc0b-ef60da3cad7d" providerId="ADAL" clId="{908CAFB5-4371-4E3B-8B39-74F6B4461CCB}" dt="2023-06-14T10:56:25.295" v="33" actId="1076"/>
          <ac:picMkLst>
            <pc:docMk/>
            <pc:sldMk cId="1913429146" sldId="257"/>
            <ac:picMk id="18" creationId="{1DFFF00D-2A1C-4157-B4C2-F145B981B4D3}"/>
          </ac:picMkLst>
        </pc:picChg>
        <pc:picChg chg="mod">
          <ac:chgData name="Marjokorpi, Kalle" userId="20486357-9ccc-4409-bc0b-ef60da3cad7d" providerId="ADAL" clId="{908CAFB5-4371-4E3B-8B39-74F6B4461CCB}" dt="2023-06-14T10:55:46.281" v="17" actId="1076"/>
          <ac:picMkLst>
            <pc:docMk/>
            <pc:sldMk cId="1913429146" sldId="257"/>
            <ac:picMk id="26" creationId="{8C926B7F-E980-4A72-A9BE-81F2DBA723B3}"/>
          </ac:picMkLst>
        </pc:picChg>
        <pc:picChg chg="mod">
          <ac:chgData name="Marjokorpi, Kalle" userId="20486357-9ccc-4409-bc0b-ef60da3cad7d" providerId="ADAL" clId="{908CAFB5-4371-4E3B-8B39-74F6B4461CCB}" dt="2023-06-14T10:56:09.530" v="27" actId="1076"/>
          <ac:picMkLst>
            <pc:docMk/>
            <pc:sldMk cId="1913429146" sldId="257"/>
            <ac:picMk id="1028" creationId="{34AF6508-5302-4CC6-BE01-924B3C7E59DC}"/>
          </ac:picMkLst>
        </pc:picChg>
        <pc:picChg chg="mod">
          <ac:chgData name="Marjokorpi, Kalle" userId="20486357-9ccc-4409-bc0b-ef60da3cad7d" providerId="ADAL" clId="{908CAFB5-4371-4E3B-8B39-74F6B4461CCB}" dt="2023-06-14T10:56:16.348" v="30" actId="1076"/>
          <ac:picMkLst>
            <pc:docMk/>
            <pc:sldMk cId="1913429146" sldId="257"/>
            <ac:picMk id="1038" creationId="{A2F9BA49-6AAC-44B8-A1D6-0E73EC3B1035}"/>
          </ac:picMkLst>
        </pc:picChg>
        <pc:picChg chg="mod">
          <ac:chgData name="Marjokorpi, Kalle" userId="20486357-9ccc-4409-bc0b-ef60da3cad7d" providerId="ADAL" clId="{908CAFB5-4371-4E3B-8B39-74F6B4461CCB}" dt="2023-06-14T10:56:01.753" v="24" actId="1076"/>
          <ac:picMkLst>
            <pc:docMk/>
            <pc:sldMk cId="1913429146" sldId="257"/>
            <ac:picMk id="1049" creationId="{60945362-A3D3-4E53-A0AA-4841A3EA9A4F}"/>
          </ac:picMkLst>
        </pc:picChg>
        <pc:picChg chg="add mod">
          <ac:chgData name="Marjokorpi, Kalle" userId="20486357-9ccc-4409-bc0b-ef60da3cad7d" providerId="ADAL" clId="{908CAFB5-4371-4E3B-8B39-74F6B4461CCB}" dt="2023-06-14T10:57:31.219" v="68" actId="14100"/>
          <ac:picMkLst>
            <pc:docMk/>
            <pc:sldMk cId="1913429146" sldId="257"/>
            <ac:picMk id="1051" creationId="{01D04827-7F22-4398-9BBE-1785165C3130}"/>
          </ac:picMkLst>
        </pc:picChg>
        <pc:picChg chg="add mod">
          <ac:chgData name="Marjokorpi, Kalle" userId="20486357-9ccc-4409-bc0b-ef60da3cad7d" providerId="ADAL" clId="{908CAFB5-4371-4E3B-8B39-74F6B4461CCB}" dt="2023-06-14T10:57:59.291" v="82" actId="1076"/>
          <ac:picMkLst>
            <pc:docMk/>
            <pc:sldMk cId="1913429146" sldId="257"/>
            <ac:picMk id="1053" creationId="{2653F084-C819-4965-B5B9-87B2EFCBEE32}"/>
          </ac:picMkLst>
        </pc:picChg>
        <pc:picChg chg="add del mod">
          <ac:chgData name="Marjokorpi, Kalle" userId="20486357-9ccc-4409-bc0b-ef60da3cad7d" providerId="ADAL" clId="{908CAFB5-4371-4E3B-8B39-74F6B4461CCB}" dt="2023-06-14T10:58:40.661" v="97" actId="478"/>
          <ac:picMkLst>
            <pc:docMk/>
            <pc:sldMk cId="1913429146" sldId="257"/>
            <ac:picMk id="1055" creationId="{02F760FA-E530-4069-B27D-246A5FF1BEB9}"/>
          </ac:picMkLst>
        </pc:picChg>
        <pc:picChg chg="add mod">
          <ac:chgData name="Marjokorpi, Kalle" userId="20486357-9ccc-4409-bc0b-ef60da3cad7d" providerId="ADAL" clId="{908CAFB5-4371-4E3B-8B39-74F6B4461CCB}" dt="2023-06-14T10:58:41.733" v="98" actId="1076"/>
          <ac:picMkLst>
            <pc:docMk/>
            <pc:sldMk cId="1913429146" sldId="257"/>
            <ac:picMk id="1057" creationId="{1F0541F9-DB8E-4984-A9C8-8D8D2825E5A8}"/>
          </ac:picMkLst>
        </pc:picChg>
        <pc:picChg chg="add mod">
          <ac:chgData name="Marjokorpi, Kalle" userId="20486357-9ccc-4409-bc0b-ef60da3cad7d" providerId="ADAL" clId="{908CAFB5-4371-4E3B-8B39-74F6B4461CCB}" dt="2023-06-14T10:58:59.244" v="101" actId="1076"/>
          <ac:picMkLst>
            <pc:docMk/>
            <pc:sldMk cId="1913429146" sldId="257"/>
            <ac:picMk id="1059" creationId="{1F385239-C17D-43CF-A328-46EF8CADE258}"/>
          </ac:picMkLst>
        </pc:picChg>
        <pc:picChg chg="add mod">
          <ac:chgData name="Marjokorpi, Kalle" userId="20486357-9ccc-4409-bc0b-ef60da3cad7d" providerId="ADAL" clId="{908CAFB5-4371-4E3B-8B39-74F6B4461CCB}" dt="2023-06-14T11:00:47.521" v="188" actId="1076"/>
          <ac:picMkLst>
            <pc:docMk/>
            <pc:sldMk cId="1913429146" sldId="257"/>
            <ac:picMk id="1061" creationId="{A3F4B10E-676A-426E-A734-F104FFD9398D}"/>
          </ac:picMkLst>
        </pc:picChg>
        <pc:picChg chg="add mod">
          <ac:chgData name="Marjokorpi, Kalle" userId="20486357-9ccc-4409-bc0b-ef60da3cad7d" providerId="ADAL" clId="{908CAFB5-4371-4E3B-8B39-74F6B4461CCB}" dt="2023-06-14T11:01:42.007" v="212" actId="1076"/>
          <ac:picMkLst>
            <pc:docMk/>
            <pc:sldMk cId="1913429146" sldId="257"/>
            <ac:picMk id="1063" creationId="{7A38EF73-813F-45D2-B4B4-46A677510D42}"/>
          </ac:picMkLst>
        </pc:picChg>
        <pc:picChg chg="add del">
          <ac:chgData name="Marjokorpi, Kalle" userId="20486357-9ccc-4409-bc0b-ef60da3cad7d" providerId="ADAL" clId="{908CAFB5-4371-4E3B-8B39-74F6B4461CCB}" dt="2023-06-14T11:04:48.392" v="229"/>
          <ac:picMkLst>
            <pc:docMk/>
            <pc:sldMk cId="1913429146" sldId="257"/>
            <ac:picMk id="1065" creationId="{2E3533B9-792F-4AC2-A429-FB879C198581}"/>
          </ac:picMkLst>
        </pc:picChg>
        <pc:picChg chg="add mod">
          <ac:chgData name="Marjokorpi, Kalle" userId="20486357-9ccc-4409-bc0b-ef60da3cad7d" providerId="ADAL" clId="{908CAFB5-4371-4E3B-8B39-74F6B4461CCB}" dt="2023-06-14T11:05:19.732" v="234" actId="1076"/>
          <ac:picMkLst>
            <pc:docMk/>
            <pc:sldMk cId="1913429146" sldId="257"/>
            <ac:picMk id="1067" creationId="{4CD6EA23-7E6F-4F6D-A83D-96B5F09B37AF}"/>
          </ac:picMkLst>
        </pc:picChg>
      </pc:sldChg>
      <pc:sldChg chg="del">
        <pc:chgData name="Marjokorpi, Kalle" userId="20486357-9ccc-4409-bc0b-ef60da3cad7d" providerId="ADAL" clId="{908CAFB5-4371-4E3B-8B39-74F6B4461CCB}" dt="2023-06-14T11:09:18.823" v="256" actId="47"/>
        <pc:sldMkLst>
          <pc:docMk/>
          <pc:sldMk cId="490600852" sldId="258"/>
        </pc:sldMkLst>
      </pc:sldChg>
      <pc:sldChg chg="addSp delSp modSp add mod ord modAnim modNotesTx">
        <pc:chgData name="Marjokorpi, Kalle" userId="20486357-9ccc-4409-bc0b-ef60da3cad7d" providerId="ADAL" clId="{908CAFB5-4371-4E3B-8B39-74F6B4461CCB}" dt="2023-09-13T13:39:15.778" v="22671" actId="20577"/>
        <pc:sldMkLst>
          <pc:docMk/>
          <pc:sldMk cId="2675798670" sldId="258"/>
        </pc:sldMkLst>
        <pc:spChg chg="add mod">
          <ac:chgData name="Marjokorpi, Kalle" userId="20486357-9ccc-4409-bc0b-ef60da3cad7d" providerId="ADAL" clId="{908CAFB5-4371-4E3B-8B39-74F6B4461CCB}" dt="2023-09-01T13:41:01.156" v="15713" actId="1076"/>
          <ac:spMkLst>
            <pc:docMk/>
            <pc:sldMk cId="2675798670" sldId="258"/>
            <ac:spMk id="2" creationId="{1EF58AAD-EFC0-F32E-73FA-FD1662B2AAB9}"/>
          </ac:spMkLst>
        </pc:spChg>
        <pc:spChg chg="add mod topLvl">
          <ac:chgData name="Marjokorpi, Kalle" userId="20486357-9ccc-4409-bc0b-ef60da3cad7d" providerId="ADAL" clId="{908CAFB5-4371-4E3B-8B39-74F6B4461CCB}" dt="2023-09-01T14:18:09.364" v="16375" actId="165"/>
          <ac:spMkLst>
            <pc:docMk/>
            <pc:sldMk cId="2675798670" sldId="258"/>
            <ac:spMk id="3" creationId="{27C3678E-D153-500E-7C97-291B1390752F}"/>
          </ac:spMkLst>
        </pc:spChg>
        <pc:spChg chg="mod">
          <ac:chgData name="Marjokorpi, Kalle" userId="20486357-9ccc-4409-bc0b-ef60da3cad7d" providerId="ADAL" clId="{908CAFB5-4371-4E3B-8B39-74F6B4461CCB}" dt="2023-08-31T13:04:01.983" v="10826" actId="1076"/>
          <ac:spMkLst>
            <pc:docMk/>
            <pc:sldMk cId="2675798670" sldId="258"/>
            <ac:spMk id="4" creationId="{C20138F6-9CB8-856E-B3E7-C2689ABA98D7}"/>
          </ac:spMkLst>
        </pc:spChg>
        <pc:spChg chg="mod">
          <ac:chgData name="Marjokorpi, Kalle" userId="20486357-9ccc-4409-bc0b-ef60da3cad7d" providerId="ADAL" clId="{908CAFB5-4371-4E3B-8B39-74F6B4461CCB}" dt="2023-09-01T13:15:19.580" v="15331" actId="1076"/>
          <ac:spMkLst>
            <pc:docMk/>
            <pc:sldMk cId="2675798670" sldId="258"/>
            <ac:spMk id="5" creationId="{33AF3A06-DBB8-AEC2-AFEB-40338D11BA8A}"/>
          </ac:spMkLst>
        </pc:spChg>
        <pc:spChg chg="del mod">
          <ac:chgData name="Marjokorpi, Kalle" userId="20486357-9ccc-4409-bc0b-ef60da3cad7d" providerId="ADAL" clId="{908CAFB5-4371-4E3B-8B39-74F6B4461CCB}" dt="2023-09-01T13:45:18.794" v="15732" actId="478"/>
          <ac:spMkLst>
            <pc:docMk/>
            <pc:sldMk cId="2675798670" sldId="258"/>
            <ac:spMk id="6" creationId="{F82F64FF-68CA-DE9E-56E3-592003473B18}"/>
          </ac:spMkLst>
        </pc:spChg>
        <pc:spChg chg="mod topLvl">
          <ac:chgData name="Marjokorpi, Kalle" userId="20486357-9ccc-4409-bc0b-ef60da3cad7d" providerId="ADAL" clId="{908CAFB5-4371-4E3B-8B39-74F6B4461CCB}" dt="2023-09-01T14:09:39.566" v="16210" actId="20577"/>
          <ac:spMkLst>
            <pc:docMk/>
            <pc:sldMk cId="2675798670" sldId="258"/>
            <ac:spMk id="7" creationId="{C6546F91-920C-E94B-284E-75F3FA21AE56}"/>
          </ac:spMkLst>
        </pc:spChg>
        <pc:spChg chg="del mod">
          <ac:chgData name="Marjokorpi, Kalle" userId="20486357-9ccc-4409-bc0b-ef60da3cad7d" providerId="ADAL" clId="{908CAFB5-4371-4E3B-8B39-74F6B4461CCB}" dt="2023-09-01T13:45:21.116" v="15733" actId="478"/>
          <ac:spMkLst>
            <pc:docMk/>
            <pc:sldMk cId="2675798670" sldId="258"/>
            <ac:spMk id="8" creationId="{708C4AF6-4606-D792-5492-23608AA1E1A6}"/>
          </ac:spMkLst>
        </pc:spChg>
        <pc:spChg chg="mod topLvl">
          <ac:chgData name="Marjokorpi, Kalle" userId="20486357-9ccc-4409-bc0b-ef60da3cad7d" providerId="ADAL" clId="{908CAFB5-4371-4E3B-8B39-74F6B4461CCB}" dt="2023-09-01T14:18:17.469" v="16376" actId="164"/>
          <ac:spMkLst>
            <pc:docMk/>
            <pc:sldMk cId="2675798670" sldId="258"/>
            <ac:spMk id="9" creationId="{178DBABA-70C1-193F-2319-92D39B953D2B}"/>
          </ac:spMkLst>
        </pc:spChg>
        <pc:spChg chg="mod ord topLvl">
          <ac:chgData name="Marjokorpi, Kalle" userId="20486357-9ccc-4409-bc0b-ef60da3cad7d" providerId="ADAL" clId="{908CAFB5-4371-4E3B-8B39-74F6B4461CCB}" dt="2023-09-01T14:18:42.414" v="16382" actId="164"/>
          <ac:spMkLst>
            <pc:docMk/>
            <pc:sldMk cId="2675798670" sldId="258"/>
            <ac:spMk id="10" creationId="{539D1603-6DF1-781C-5E15-FB13688FDBFC}"/>
          </ac:spMkLst>
        </pc:spChg>
        <pc:spChg chg="mod topLvl">
          <ac:chgData name="Marjokorpi, Kalle" userId="20486357-9ccc-4409-bc0b-ef60da3cad7d" providerId="ADAL" clId="{908CAFB5-4371-4E3B-8B39-74F6B4461CCB}" dt="2023-09-01T14:18:42.414" v="16382" actId="164"/>
          <ac:spMkLst>
            <pc:docMk/>
            <pc:sldMk cId="2675798670" sldId="258"/>
            <ac:spMk id="11" creationId="{A076EE65-9211-C7EB-08FA-3158FD5BEBCD}"/>
          </ac:spMkLst>
        </pc:spChg>
        <pc:spChg chg="mod topLvl">
          <ac:chgData name="Marjokorpi, Kalle" userId="20486357-9ccc-4409-bc0b-ef60da3cad7d" providerId="ADAL" clId="{908CAFB5-4371-4E3B-8B39-74F6B4461CCB}" dt="2023-09-01T14:18:09.364" v="16375" actId="165"/>
          <ac:spMkLst>
            <pc:docMk/>
            <pc:sldMk cId="2675798670" sldId="258"/>
            <ac:spMk id="12" creationId="{7D0CF6BB-5504-1783-2A1A-9DAA842FEF30}"/>
          </ac:spMkLst>
        </pc:spChg>
        <pc:spChg chg="mod topLvl">
          <ac:chgData name="Marjokorpi, Kalle" userId="20486357-9ccc-4409-bc0b-ef60da3cad7d" providerId="ADAL" clId="{908CAFB5-4371-4E3B-8B39-74F6B4461CCB}" dt="2023-09-01T14:18:17.469" v="16376" actId="164"/>
          <ac:spMkLst>
            <pc:docMk/>
            <pc:sldMk cId="2675798670" sldId="258"/>
            <ac:spMk id="13" creationId="{CBB9FBF5-5212-2DBF-8D91-89712DF1E31B}"/>
          </ac:spMkLst>
        </pc:spChg>
        <pc:spChg chg="mod topLvl">
          <ac:chgData name="Marjokorpi, Kalle" userId="20486357-9ccc-4409-bc0b-ef60da3cad7d" providerId="ADAL" clId="{908CAFB5-4371-4E3B-8B39-74F6B4461CCB}" dt="2023-09-01T14:14:08.209" v="16307" actId="164"/>
          <ac:spMkLst>
            <pc:docMk/>
            <pc:sldMk cId="2675798670" sldId="258"/>
            <ac:spMk id="14" creationId="{18ABCDBA-BAF6-FB27-3B5D-882E0E002965}"/>
          </ac:spMkLst>
        </pc:spChg>
        <pc:spChg chg="mod topLvl">
          <ac:chgData name="Marjokorpi, Kalle" userId="20486357-9ccc-4409-bc0b-ef60da3cad7d" providerId="ADAL" clId="{908CAFB5-4371-4E3B-8B39-74F6B4461CCB}" dt="2023-09-01T14:14:08.209" v="16307" actId="164"/>
          <ac:spMkLst>
            <pc:docMk/>
            <pc:sldMk cId="2675798670" sldId="258"/>
            <ac:spMk id="15" creationId="{27891445-FDB8-AE95-5482-AAE274587BFD}"/>
          </ac:spMkLst>
        </pc:spChg>
        <pc:spChg chg="mod topLvl">
          <ac:chgData name="Marjokorpi, Kalle" userId="20486357-9ccc-4409-bc0b-ef60da3cad7d" providerId="ADAL" clId="{908CAFB5-4371-4E3B-8B39-74F6B4461CCB}" dt="2023-09-01T14:14:08.209" v="16307" actId="164"/>
          <ac:spMkLst>
            <pc:docMk/>
            <pc:sldMk cId="2675798670" sldId="258"/>
            <ac:spMk id="16" creationId="{91492F7D-1630-66C6-39AE-E9A7252CC499}"/>
          </ac:spMkLst>
        </pc:spChg>
        <pc:spChg chg="mod topLvl">
          <ac:chgData name="Marjokorpi, Kalle" userId="20486357-9ccc-4409-bc0b-ef60da3cad7d" providerId="ADAL" clId="{908CAFB5-4371-4E3B-8B39-74F6B4461CCB}" dt="2023-09-01T14:18:17.469" v="16376" actId="164"/>
          <ac:spMkLst>
            <pc:docMk/>
            <pc:sldMk cId="2675798670" sldId="258"/>
            <ac:spMk id="17" creationId="{EB82E943-232E-16CE-6CD6-16D911F1085C}"/>
          </ac:spMkLst>
        </pc:spChg>
        <pc:spChg chg="mod topLvl">
          <ac:chgData name="Marjokorpi, Kalle" userId="20486357-9ccc-4409-bc0b-ef60da3cad7d" providerId="ADAL" clId="{908CAFB5-4371-4E3B-8B39-74F6B4461CCB}" dt="2023-09-01T14:09:39.566" v="16210" actId="20577"/>
          <ac:spMkLst>
            <pc:docMk/>
            <pc:sldMk cId="2675798670" sldId="258"/>
            <ac:spMk id="18" creationId="{C9D10F75-400E-DBF7-513F-6961F90395AF}"/>
          </ac:spMkLst>
        </pc:spChg>
        <pc:spChg chg="mod topLvl">
          <ac:chgData name="Marjokorpi, Kalle" userId="20486357-9ccc-4409-bc0b-ef60da3cad7d" providerId="ADAL" clId="{908CAFB5-4371-4E3B-8B39-74F6B4461CCB}" dt="2023-09-01T14:09:39.566" v="16210" actId="20577"/>
          <ac:spMkLst>
            <pc:docMk/>
            <pc:sldMk cId="2675798670" sldId="258"/>
            <ac:spMk id="19" creationId="{49BCDC38-F798-60D6-0C5A-BE847C41D533}"/>
          </ac:spMkLst>
        </pc:spChg>
        <pc:spChg chg="mod topLvl">
          <ac:chgData name="Marjokorpi, Kalle" userId="20486357-9ccc-4409-bc0b-ef60da3cad7d" providerId="ADAL" clId="{908CAFB5-4371-4E3B-8B39-74F6B4461CCB}" dt="2023-09-01T14:18:42.414" v="16382" actId="164"/>
          <ac:spMkLst>
            <pc:docMk/>
            <pc:sldMk cId="2675798670" sldId="258"/>
            <ac:spMk id="20" creationId="{FFC1947E-8153-D0B9-1AE7-556E69CA88B1}"/>
          </ac:spMkLst>
        </pc:spChg>
        <pc:spChg chg="mod topLvl">
          <ac:chgData name="Marjokorpi, Kalle" userId="20486357-9ccc-4409-bc0b-ef60da3cad7d" providerId="ADAL" clId="{908CAFB5-4371-4E3B-8B39-74F6B4461CCB}" dt="2023-09-01T14:18:17.469" v="16376" actId="164"/>
          <ac:spMkLst>
            <pc:docMk/>
            <pc:sldMk cId="2675798670" sldId="258"/>
            <ac:spMk id="21" creationId="{4B807139-D9EA-05D5-7B40-C5372E669748}"/>
          </ac:spMkLst>
        </pc:spChg>
        <pc:spChg chg="mod topLvl">
          <ac:chgData name="Marjokorpi, Kalle" userId="20486357-9ccc-4409-bc0b-ef60da3cad7d" providerId="ADAL" clId="{908CAFB5-4371-4E3B-8B39-74F6B4461CCB}" dt="2023-09-01T14:14:08.209" v="16307" actId="164"/>
          <ac:spMkLst>
            <pc:docMk/>
            <pc:sldMk cId="2675798670" sldId="258"/>
            <ac:spMk id="22" creationId="{A2DCBFBF-FA97-48E3-B33F-AEB535AC7BE9}"/>
          </ac:spMkLst>
        </pc:spChg>
        <pc:spChg chg="mod ord topLvl">
          <ac:chgData name="Marjokorpi, Kalle" userId="20486357-9ccc-4409-bc0b-ef60da3cad7d" providerId="ADAL" clId="{908CAFB5-4371-4E3B-8B39-74F6B4461CCB}" dt="2023-09-01T14:18:42.414" v="16382" actId="164"/>
          <ac:spMkLst>
            <pc:docMk/>
            <pc:sldMk cId="2675798670" sldId="258"/>
            <ac:spMk id="23" creationId="{6564D0C6-8B09-986E-C884-29FEDFBF6BC9}"/>
          </ac:spMkLst>
        </pc:spChg>
        <pc:spChg chg="mod topLvl">
          <ac:chgData name="Marjokorpi, Kalle" userId="20486357-9ccc-4409-bc0b-ef60da3cad7d" providerId="ADAL" clId="{908CAFB5-4371-4E3B-8B39-74F6B4461CCB}" dt="2023-09-01T14:18:09.364" v="16375" actId="165"/>
          <ac:spMkLst>
            <pc:docMk/>
            <pc:sldMk cId="2675798670" sldId="258"/>
            <ac:spMk id="24" creationId="{A0904780-EF84-F142-66A7-F92E80BFC378}"/>
          </ac:spMkLst>
        </pc:spChg>
        <pc:spChg chg="mod">
          <ac:chgData name="Marjokorpi, Kalle" userId="20486357-9ccc-4409-bc0b-ef60da3cad7d" providerId="ADAL" clId="{908CAFB5-4371-4E3B-8B39-74F6B4461CCB}" dt="2023-09-01T13:15:31.776" v="15340" actId="113"/>
          <ac:spMkLst>
            <pc:docMk/>
            <pc:sldMk cId="2675798670" sldId="258"/>
            <ac:spMk id="25" creationId="{86549661-04CD-04F7-EBE1-F38F4346D69F}"/>
          </ac:spMkLst>
        </pc:spChg>
        <pc:spChg chg="mod">
          <ac:chgData name="Marjokorpi, Kalle" userId="20486357-9ccc-4409-bc0b-ef60da3cad7d" providerId="ADAL" clId="{908CAFB5-4371-4E3B-8B39-74F6B4461CCB}" dt="2023-09-01T13:15:29.135" v="15339" actId="113"/>
          <ac:spMkLst>
            <pc:docMk/>
            <pc:sldMk cId="2675798670" sldId="258"/>
            <ac:spMk id="26" creationId="{AF7B85D4-E9D0-D105-28F6-B59E92D32C89}"/>
          </ac:spMkLst>
        </pc:spChg>
        <pc:spChg chg="mod topLvl">
          <ac:chgData name="Marjokorpi, Kalle" userId="20486357-9ccc-4409-bc0b-ef60da3cad7d" providerId="ADAL" clId="{908CAFB5-4371-4E3B-8B39-74F6B4461CCB}" dt="2023-09-01T14:14:08.209" v="16307" actId="164"/>
          <ac:spMkLst>
            <pc:docMk/>
            <pc:sldMk cId="2675798670" sldId="258"/>
            <ac:spMk id="27" creationId="{51B1F41D-1231-2DC2-7269-45E39097ABED}"/>
          </ac:spMkLst>
        </pc:spChg>
        <pc:spChg chg="mod topLvl">
          <ac:chgData name="Marjokorpi, Kalle" userId="20486357-9ccc-4409-bc0b-ef60da3cad7d" providerId="ADAL" clId="{908CAFB5-4371-4E3B-8B39-74F6B4461CCB}" dt="2023-09-04T07:43:06.745" v="20224" actId="1076"/>
          <ac:spMkLst>
            <pc:docMk/>
            <pc:sldMk cId="2675798670" sldId="258"/>
            <ac:spMk id="28" creationId="{60F954AE-D6DF-FCB3-C77B-44A28BF41669}"/>
          </ac:spMkLst>
        </pc:spChg>
        <pc:spChg chg="del mod">
          <ac:chgData name="Marjokorpi, Kalle" userId="20486357-9ccc-4409-bc0b-ef60da3cad7d" providerId="ADAL" clId="{908CAFB5-4371-4E3B-8B39-74F6B4461CCB}" dt="2023-09-01T13:43:18.757" v="15720" actId="478"/>
          <ac:spMkLst>
            <pc:docMk/>
            <pc:sldMk cId="2675798670" sldId="258"/>
            <ac:spMk id="29" creationId="{69E579E9-A65D-5AF4-436C-4977BFC83107}"/>
          </ac:spMkLst>
        </pc:spChg>
        <pc:spChg chg="mod topLvl">
          <ac:chgData name="Marjokorpi, Kalle" userId="20486357-9ccc-4409-bc0b-ef60da3cad7d" providerId="ADAL" clId="{908CAFB5-4371-4E3B-8B39-74F6B4461CCB}" dt="2023-09-01T14:21:44.790" v="16470" actId="1076"/>
          <ac:spMkLst>
            <pc:docMk/>
            <pc:sldMk cId="2675798670" sldId="258"/>
            <ac:spMk id="30" creationId="{103AC638-ED5E-1654-31ED-9C843098B058}"/>
          </ac:spMkLst>
        </pc:spChg>
        <pc:spChg chg="del mod">
          <ac:chgData name="Marjokorpi, Kalle" userId="20486357-9ccc-4409-bc0b-ef60da3cad7d" providerId="ADAL" clId="{908CAFB5-4371-4E3B-8B39-74F6B4461CCB}" dt="2023-09-01T13:43:22.701" v="15721" actId="478"/>
          <ac:spMkLst>
            <pc:docMk/>
            <pc:sldMk cId="2675798670" sldId="258"/>
            <ac:spMk id="31" creationId="{4425A250-2AD4-D338-C78D-8B1F84E62E1D}"/>
          </ac:spMkLst>
        </pc:spChg>
        <pc:spChg chg="mod topLvl">
          <ac:chgData name="Marjokorpi, Kalle" userId="20486357-9ccc-4409-bc0b-ef60da3cad7d" providerId="ADAL" clId="{908CAFB5-4371-4E3B-8B39-74F6B4461CCB}" dt="2023-09-04T07:42:35.863" v="20206" actId="1076"/>
          <ac:spMkLst>
            <pc:docMk/>
            <pc:sldMk cId="2675798670" sldId="258"/>
            <ac:spMk id="32" creationId="{734306C6-B789-9D2D-8DD8-0EDB64041E86}"/>
          </ac:spMkLst>
        </pc:spChg>
        <pc:spChg chg="mod topLvl">
          <ac:chgData name="Marjokorpi, Kalle" userId="20486357-9ccc-4409-bc0b-ef60da3cad7d" providerId="ADAL" clId="{908CAFB5-4371-4E3B-8B39-74F6B4461CCB}" dt="2023-09-01T14:21:56.811" v="16475" actId="1076"/>
          <ac:spMkLst>
            <pc:docMk/>
            <pc:sldMk cId="2675798670" sldId="258"/>
            <ac:spMk id="33" creationId="{1AC8071E-0391-8391-409D-8103365B5B7C}"/>
          </ac:spMkLst>
        </pc:spChg>
        <pc:spChg chg="mod topLvl">
          <ac:chgData name="Marjokorpi, Kalle" userId="20486357-9ccc-4409-bc0b-ef60da3cad7d" providerId="ADAL" clId="{908CAFB5-4371-4E3B-8B39-74F6B4461CCB}" dt="2023-09-01T14:23:09.948" v="16484" actId="14100"/>
          <ac:spMkLst>
            <pc:docMk/>
            <pc:sldMk cId="2675798670" sldId="258"/>
            <ac:spMk id="34" creationId="{8B76DA18-5E94-00FD-4F9B-E268EAF5A7EA}"/>
          </ac:spMkLst>
        </pc:spChg>
        <pc:spChg chg="mod topLvl">
          <ac:chgData name="Marjokorpi, Kalle" userId="20486357-9ccc-4409-bc0b-ef60da3cad7d" providerId="ADAL" clId="{908CAFB5-4371-4E3B-8B39-74F6B4461CCB}" dt="2023-09-01T14:18:42.414" v="16382" actId="164"/>
          <ac:spMkLst>
            <pc:docMk/>
            <pc:sldMk cId="2675798670" sldId="258"/>
            <ac:spMk id="35" creationId="{4D57D810-A6EB-C605-1591-331FBAA0D8B4}"/>
          </ac:spMkLst>
        </pc:spChg>
        <pc:spChg chg="del mod">
          <ac:chgData name="Marjokorpi, Kalle" userId="20486357-9ccc-4409-bc0b-ef60da3cad7d" providerId="ADAL" clId="{908CAFB5-4371-4E3B-8B39-74F6B4461CCB}" dt="2023-09-01T13:43:24.674" v="15722" actId="478"/>
          <ac:spMkLst>
            <pc:docMk/>
            <pc:sldMk cId="2675798670" sldId="258"/>
            <ac:spMk id="36" creationId="{299BB71F-3D81-3901-B78B-4671B6847860}"/>
          </ac:spMkLst>
        </pc:spChg>
        <pc:spChg chg="mod topLvl">
          <ac:chgData name="Marjokorpi, Kalle" userId="20486357-9ccc-4409-bc0b-ef60da3cad7d" providerId="ADAL" clId="{908CAFB5-4371-4E3B-8B39-74F6B4461CCB}" dt="2023-09-01T14:14:08.209" v="16307" actId="164"/>
          <ac:spMkLst>
            <pc:docMk/>
            <pc:sldMk cId="2675798670" sldId="258"/>
            <ac:spMk id="37" creationId="{FBB576AC-BEDB-16DB-1E4D-5BE1D17552A1}"/>
          </ac:spMkLst>
        </pc:spChg>
        <pc:spChg chg="del mod">
          <ac:chgData name="Marjokorpi, Kalle" userId="20486357-9ccc-4409-bc0b-ef60da3cad7d" providerId="ADAL" clId="{908CAFB5-4371-4E3B-8B39-74F6B4461CCB}" dt="2023-09-01T13:43:17.289" v="15719" actId="478"/>
          <ac:spMkLst>
            <pc:docMk/>
            <pc:sldMk cId="2675798670" sldId="258"/>
            <ac:spMk id="38" creationId="{D1182CC4-2113-7710-C580-BA35E40C49BE}"/>
          </ac:spMkLst>
        </pc:spChg>
        <pc:spChg chg="mod topLvl">
          <ac:chgData name="Marjokorpi, Kalle" userId="20486357-9ccc-4409-bc0b-ef60da3cad7d" providerId="ADAL" clId="{908CAFB5-4371-4E3B-8B39-74F6B4461CCB}" dt="2023-09-01T14:14:08.209" v="16307" actId="164"/>
          <ac:spMkLst>
            <pc:docMk/>
            <pc:sldMk cId="2675798670" sldId="258"/>
            <ac:spMk id="39" creationId="{E1356A29-E022-997D-4F06-DD311469AC5B}"/>
          </ac:spMkLst>
        </pc:spChg>
        <pc:spChg chg="mod topLvl">
          <ac:chgData name="Marjokorpi, Kalle" userId="20486357-9ccc-4409-bc0b-ef60da3cad7d" providerId="ADAL" clId="{908CAFB5-4371-4E3B-8B39-74F6B4461CCB}" dt="2023-09-01T14:18:17.469" v="16376" actId="164"/>
          <ac:spMkLst>
            <pc:docMk/>
            <pc:sldMk cId="2675798670" sldId="258"/>
            <ac:spMk id="40" creationId="{385D7012-779C-82C5-CD37-1EB31F9A74C7}"/>
          </ac:spMkLst>
        </pc:spChg>
        <pc:spChg chg="add mod">
          <ac:chgData name="Marjokorpi, Kalle" userId="20486357-9ccc-4409-bc0b-ef60da3cad7d" providerId="ADAL" clId="{908CAFB5-4371-4E3B-8B39-74F6B4461CCB}" dt="2023-09-01T14:09:39.566" v="16210" actId="20577"/>
          <ac:spMkLst>
            <pc:docMk/>
            <pc:sldMk cId="2675798670" sldId="258"/>
            <ac:spMk id="51" creationId="{4E476E62-BCB7-A955-0963-39B37C4290B4}"/>
          </ac:spMkLst>
        </pc:spChg>
        <pc:spChg chg="add mod">
          <ac:chgData name="Marjokorpi, Kalle" userId="20486357-9ccc-4409-bc0b-ef60da3cad7d" providerId="ADAL" clId="{908CAFB5-4371-4E3B-8B39-74F6B4461CCB}" dt="2023-09-01T14:09:40.417" v="16211" actId="1076"/>
          <ac:spMkLst>
            <pc:docMk/>
            <pc:sldMk cId="2675798670" sldId="258"/>
            <ac:spMk id="52" creationId="{8E76A6DA-5034-517C-593E-FF88CA682D17}"/>
          </ac:spMkLst>
        </pc:spChg>
        <pc:spChg chg="add mod">
          <ac:chgData name="Marjokorpi, Kalle" userId="20486357-9ccc-4409-bc0b-ef60da3cad7d" providerId="ADAL" clId="{908CAFB5-4371-4E3B-8B39-74F6B4461CCB}" dt="2023-09-01T14:22:04.835" v="16476" actId="164"/>
          <ac:spMkLst>
            <pc:docMk/>
            <pc:sldMk cId="2675798670" sldId="258"/>
            <ac:spMk id="56" creationId="{7ED25FCB-47DF-1D83-C7C4-4F7267D28945}"/>
          </ac:spMkLst>
        </pc:spChg>
        <pc:spChg chg="add mod">
          <ac:chgData name="Marjokorpi, Kalle" userId="20486357-9ccc-4409-bc0b-ef60da3cad7d" providerId="ADAL" clId="{908CAFB5-4371-4E3B-8B39-74F6B4461CCB}" dt="2023-09-01T14:22:09.619" v="16477" actId="164"/>
          <ac:spMkLst>
            <pc:docMk/>
            <pc:sldMk cId="2675798670" sldId="258"/>
            <ac:spMk id="57" creationId="{9684163D-DABE-F225-4AA2-3ABD13BFD69D}"/>
          </ac:spMkLst>
        </pc:spChg>
        <pc:spChg chg="add mod topLvl">
          <ac:chgData name="Marjokorpi, Kalle" userId="20486357-9ccc-4409-bc0b-ef60da3cad7d" providerId="ADAL" clId="{908CAFB5-4371-4E3B-8B39-74F6B4461CCB}" dt="2023-09-01T14:18:17.469" v="16376" actId="164"/>
          <ac:spMkLst>
            <pc:docMk/>
            <pc:sldMk cId="2675798670" sldId="258"/>
            <ac:spMk id="58" creationId="{08D7FC42-217F-4ADB-CD80-C88B28609ED2}"/>
          </ac:spMkLst>
        </pc:spChg>
        <pc:spChg chg="add mod topLvl">
          <ac:chgData name="Marjokorpi, Kalle" userId="20486357-9ccc-4409-bc0b-ef60da3cad7d" providerId="ADAL" clId="{908CAFB5-4371-4E3B-8B39-74F6B4461CCB}" dt="2023-09-01T14:24:04.616" v="16504" actId="1076"/>
          <ac:spMkLst>
            <pc:docMk/>
            <pc:sldMk cId="2675798670" sldId="258"/>
            <ac:spMk id="59" creationId="{CCF26E87-F696-23EC-C4A1-C7EB2BE34490}"/>
          </ac:spMkLst>
        </pc:spChg>
        <pc:spChg chg="add del mod">
          <ac:chgData name="Marjokorpi, Kalle" userId="20486357-9ccc-4409-bc0b-ef60da3cad7d" providerId="ADAL" clId="{908CAFB5-4371-4E3B-8B39-74F6B4461CCB}" dt="2023-09-01T14:24:00.495" v="16503" actId="478"/>
          <ac:spMkLst>
            <pc:docMk/>
            <pc:sldMk cId="2675798670" sldId="258"/>
            <ac:spMk id="63" creationId="{DBE72D10-31A3-1550-421A-5EF90CB841CB}"/>
          </ac:spMkLst>
        </pc:spChg>
        <pc:spChg chg="add mod">
          <ac:chgData name="Marjokorpi, Kalle" userId="20486357-9ccc-4409-bc0b-ef60da3cad7d" providerId="ADAL" clId="{908CAFB5-4371-4E3B-8B39-74F6B4461CCB}" dt="2023-09-04T07:43:22.244" v="20268" actId="20577"/>
          <ac:spMkLst>
            <pc:docMk/>
            <pc:sldMk cId="2675798670" sldId="258"/>
            <ac:spMk id="67" creationId="{27ED6A57-CD59-DA18-4657-84F9F6C3FD88}"/>
          </ac:spMkLst>
        </pc:spChg>
        <pc:spChg chg="add mod">
          <ac:chgData name="Marjokorpi, Kalle" userId="20486357-9ccc-4409-bc0b-ef60da3cad7d" providerId="ADAL" clId="{908CAFB5-4371-4E3B-8B39-74F6B4461CCB}" dt="2023-09-01T14:22:19.228" v="16479" actId="164"/>
          <ac:spMkLst>
            <pc:docMk/>
            <pc:sldMk cId="2675798670" sldId="258"/>
            <ac:spMk id="68" creationId="{52940091-4883-640C-CD49-9E93760D859D}"/>
          </ac:spMkLst>
        </pc:spChg>
        <pc:spChg chg="add mod">
          <ac:chgData name="Marjokorpi, Kalle" userId="20486357-9ccc-4409-bc0b-ef60da3cad7d" providerId="ADAL" clId="{908CAFB5-4371-4E3B-8B39-74F6B4461CCB}" dt="2023-09-04T07:42:55.218" v="20223" actId="14100"/>
          <ac:spMkLst>
            <pc:docMk/>
            <pc:sldMk cId="2675798670" sldId="258"/>
            <ac:spMk id="73" creationId="{2AA65804-1674-EB44-91FC-C7E0F9165E44}"/>
          </ac:spMkLst>
        </pc:spChg>
        <pc:grpChg chg="add del mod">
          <ac:chgData name="Marjokorpi, Kalle" userId="20486357-9ccc-4409-bc0b-ef60da3cad7d" providerId="ADAL" clId="{908CAFB5-4371-4E3B-8B39-74F6B4461CCB}" dt="2023-08-28T14:54:08.489" v="9092" actId="165"/>
          <ac:grpSpMkLst>
            <pc:docMk/>
            <pc:sldMk cId="2675798670" sldId="258"/>
            <ac:grpSpMk id="2" creationId="{749A5057-6935-AA57-1754-96A650FD42DF}"/>
          </ac:grpSpMkLst>
        </pc:grpChg>
        <pc:grpChg chg="add mod">
          <ac:chgData name="Marjokorpi, Kalle" userId="20486357-9ccc-4409-bc0b-ef60da3cad7d" providerId="ADAL" clId="{908CAFB5-4371-4E3B-8B39-74F6B4461CCB}" dt="2023-09-01T14:09:39.566" v="16210" actId="20577"/>
          <ac:grpSpMkLst>
            <pc:docMk/>
            <pc:sldMk cId="2675798670" sldId="258"/>
            <ac:grpSpMk id="41" creationId="{79A844B5-FA18-F974-47C7-E106F4C25AC0}"/>
          </ac:grpSpMkLst>
        </pc:grpChg>
        <pc:grpChg chg="add del mod">
          <ac:chgData name="Marjokorpi, Kalle" userId="20486357-9ccc-4409-bc0b-ef60da3cad7d" providerId="ADAL" clId="{908CAFB5-4371-4E3B-8B39-74F6B4461CCB}" dt="2023-09-01T14:14:03.601" v="16306" actId="165"/>
          <ac:grpSpMkLst>
            <pc:docMk/>
            <pc:sldMk cId="2675798670" sldId="258"/>
            <ac:grpSpMk id="42" creationId="{8BBA01ED-DB93-501D-CFCE-D3B2938A20B0}"/>
          </ac:grpSpMkLst>
        </pc:grpChg>
        <pc:grpChg chg="add del mod">
          <ac:chgData name="Marjokorpi, Kalle" userId="20486357-9ccc-4409-bc0b-ef60da3cad7d" providerId="ADAL" clId="{908CAFB5-4371-4E3B-8B39-74F6B4461CCB}" dt="2023-09-01T14:15:01.057" v="16311" actId="165"/>
          <ac:grpSpMkLst>
            <pc:docMk/>
            <pc:sldMk cId="2675798670" sldId="258"/>
            <ac:grpSpMk id="43" creationId="{4C07A879-FD17-8530-2A72-44061D95EDCD}"/>
          </ac:grpSpMkLst>
        </pc:grpChg>
        <pc:grpChg chg="add del mod">
          <ac:chgData name="Marjokorpi, Kalle" userId="20486357-9ccc-4409-bc0b-ef60da3cad7d" providerId="ADAL" clId="{908CAFB5-4371-4E3B-8B39-74F6B4461CCB}" dt="2023-09-01T13:47:14.990" v="15777" actId="165"/>
          <ac:grpSpMkLst>
            <pc:docMk/>
            <pc:sldMk cId="2675798670" sldId="258"/>
            <ac:grpSpMk id="44" creationId="{4315E47A-02E8-89F6-D51C-58A36C8E8EF5}"/>
          </ac:grpSpMkLst>
        </pc:grpChg>
        <pc:grpChg chg="add del mod">
          <ac:chgData name="Marjokorpi, Kalle" userId="20486357-9ccc-4409-bc0b-ef60da3cad7d" providerId="ADAL" clId="{908CAFB5-4371-4E3B-8B39-74F6B4461CCB}" dt="2023-09-01T14:16:09.831" v="16326" actId="165"/>
          <ac:grpSpMkLst>
            <pc:docMk/>
            <pc:sldMk cId="2675798670" sldId="258"/>
            <ac:grpSpMk id="45" creationId="{7C2C871B-44B1-41E7-78F3-5A945BAA6352}"/>
          </ac:grpSpMkLst>
        </pc:grpChg>
        <pc:grpChg chg="add del mod">
          <ac:chgData name="Marjokorpi, Kalle" userId="20486357-9ccc-4409-bc0b-ef60da3cad7d" providerId="ADAL" clId="{908CAFB5-4371-4E3B-8B39-74F6B4461CCB}" dt="2023-09-01T14:18:37.753" v="16381" actId="165"/>
          <ac:grpSpMkLst>
            <pc:docMk/>
            <pc:sldMk cId="2675798670" sldId="258"/>
            <ac:grpSpMk id="46" creationId="{DC874176-DDE4-B7FE-9181-2D49BF822912}"/>
          </ac:grpSpMkLst>
        </pc:grpChg>
        <pc:grpChg chg="add mod">
          <ac:chgData name="Marjokorpi, Kalle" userId="20486357-9ccc-4409-bc0b-ef60da3cad7d" providerId="ADAL" clId="{908CAFB5-4371-4E3B-8B39-74F6B4461CCB}" dt="2023-09-01T13:47:08.551" v="15775" actId="164"/>
          <ac:grpSpMkLst>
            <pc:docMk/>
            <pc:sldMk cId="2675798670" sldId="258"/>
            <ac:grpSpMk id="47" creationId="{FC2E348E-1CD5-5319-CC54-2D2D825C33D9}"/>
          </ac:grpSpMkLst>
        </pc:grpChg>
        <pc:grpChg chg="add del mod">
          <ac:chgData name="Marjokorpi, Kalle" userId="20486357-9ccc-4409-bc0b-ef60da3cad7d" providerId="ADAL" clId="{908CAFB5-4371-4E3B-8B39-74F6B4461CCB}" dt="2023-09-01T13:47:25.356" v="15779" actId="165"/>
          <ac:grpSpMkLst>
            <pc:docMk/>
            <pc:sldMk cId="2675798670" sldId="258"/>
            <ac:grpSpMk id="48" creationId="{24E4C582-0B10-81EC-532A-3E82125C786F}"/>
          </ac:grpSpMkLst>
        </pc:grpChg>
        <pc:grpChg chg="add del mod topLvl">
          <ac:chgData name="Marjokorpi, Kalle" userId="20486357-9ccc-4409-bc0b-ef60da3cad7d" providerId="ADAL" clId="{908CAFB5-4371-4E3B-8B39-74F6B4461CCB}" dt="2023-09-01T14:18:17.469" v="16376" actId="164"/>
          <ac:grpSpMkLst>
            <pc:docMk/>
            <pc:sldMk cId="2675798670" sldId="258"/>
            <ac:grpSpMk id="49" creationId="{039D5183-E3B6-7CEA-F859-10A86C3B002D}"/>
          </ac:grpSpMkLst>
        </pc:grpChg>
        <pc:grpChg chg="add del mod">
          <ac:chgData name="Marjokorpi, Kalle" userId="20486357-9ccc-4409-bc0b-ef60da3cad7d" providerId="ADAL" clId="{908CAFB5-4371-4E3B-8B39-74F6B4461CCB}" dt="2023-09-01T14:15:58.720" v="16325" actId="165"/>
          <ac:grpSpMkLst>
            <pc:docMk/>
            <pc:sldMk cId="2675798670" sldId="258"/>
            <ac:grpSpMk id="50" creationId="{8849C331-8080-DBE4-5BCD-BAB9CA198052}"/>
          </ac:grpSpMkLst>
        </pc:grpChg>
        <pc:grpChg chg="add mod">
          <ac:chgData name="Marjokorpi, Kalle" userId="20486357-9ccc-4409-bc0b-ef60da3cad7d" providerId="ADAL" clId="{908CAFB5-4371-4E3B-8B39-74F6B4461CCB}" dt="2023-09-01T14:22:04.835" v="16476" actId="164"/>
          <ac:grpSpMkLst>
            <pc:docMk/>
            <pc:sldMk cId="2675798670" sldId="258"/>
            <ac:grpSpMk id="53" creationId="{944EA918-47A3-7A64-4F21-BC64B9F332C6}"/>
          </ac:grpSpMkLst>
        </pc:grpChg>
        <pc:grpChg chg="add mod">
          <ac:chgData name="Marjokorpi, Kalle" userId="20486357-9ccc-4409-bc0b-ef60da3cad7d" providerId="ADAL" clId="{908CAFB5-4371-4E3B-8B39-74F6B4461CCB}" dt="2023-09-01T14:22:09.619" v="16477" actId="164"/>
          <ac:grpSpMkLst>
            <pc:docMk/>
            <pc:sldMk cId="2675798670" sldId="258"/>
            <ac:grpSpMk id="60" creationId="{E4988291-82EC-3A96-A130-C6511857CE72}"/>
          </ac:grpSpMkLst>
        </pc:grpChg>
        <pc:grpChg chg="add del mod">
          <ac:chgData name="Marjokorpi, Kalle" userId="20486357-9ccc-4409-bc0b-ef60da3cad7d" providerId="ADAL" clId="{908CAFB5-4371-4E3B-8B39-74F6B4461CCB}" dt="2023-09-01T14:18:09.364" v="16375" actId="165"/>
          <ac:grpSpMkLst>
            <pc:docMk/>
            <pc:sldMk cId="2675798670" sldId="258"/>
            <ac:grpSpMk id="61" creationId="{157B9BE9-B877-D475-CF33-35AA52425D95}"/>
          </ac:grpSpMkLst>
        </pc:grpChg>
        <pc:grpChg chg="add del mod">
          <ac:chgData name="Marjokorpi, Kalle" userId="20486357-9ccc-4409-bc0b-ef60da3cad7d" providerId="ADAL" clId="{908CAFB5-4371-4E3B-8B39-74F6B4461CCB}" dt="2023-09-01T14:18:04.052" v="16374" actId="165"/>
          <ac:grpSpMkLst>
            <pc:docMk/>
            <pc:sldMk cId="2675798670" sldId="258"/>
            <ac:grpSpMk id="62" creationId="{187E433C-A9B1-B9CC-F259-0D3D8BF4CA2D}"/>
          </ac:grpSpMkLst>
        </pc:grpChg>
        <pc:grpChg chg="add mod">
          <ac:chgData name="Marjokorpi, Kalle" userId="20486357-9ccc-4409-bc0b-ef60da3cad7d" providerId="ADAL" clId="{908CAFB5-4371-4E3B-8B39-74F6B4461CCB}" dt="2023-09-01T14:22:15.558" v="16478" actId="164"/>
          <ac:grpSpMkLst>
            <pc:docMk/>
            <pc:sldMk cId="2675798670" sldId="258"/>
            <ac:grpSpMk id="64" creationId="{6DCBFB97-A0F3-F6C9-9568-102B9354F21A}"/>
          </ac:grpSpMkLst>
        </pc:grpChg>
        <pc:grpChg chg="add del mod">
          <ac:chgData name="Marjokorpi, Kalle" userId="20486357-9ccc-4409-bc0b-ef60da3cad7d" providerId="ADAL" clId="{908CAFB5-4371-4E3B-8B39-74F6B4461CCB}" dt="2023-09-01T14:18:34.807" v="16380" actId="165"/>
          <ac:grpSpMkLst>
            <pc:docMk/>
            <pc:sldMk cId="2675798670" sldId="258"/>
            <ac:grpSpMk id="65" creationId="{BE2D4695-9C4E-BE6E-5CDC-59B79EDEDA09}"/>
          </ac:grpSpMkLst>
        </pc:grpChg>
        <pc:grpChg chg="add mod">
          <ac:chgData name="Marjokorpi, Kalle" userId="20486357-9ccc-4409-bc0b-ef60da3cad7d" providerId="ADAL" clId="{908CAFB5-4371-4E3B-8B39-74F6B4461CCB}" dt="2023-09-01T14:22:19.228" v="16479" actId="164"/>
          <ac:grpSpMkLst>
            <pc:docMk/>
            <pc:sldMk cId="2675798670" sldId="258"/>
            <ac:grpSpMk id="66" creationId="{AACB645D-F939-9716-F456-076A11BE46F7}"/>
          </ac:grpSpMkLst>
        </pc:grpChg>
        <pc:grpChg chg="add mod">
          <ac:chgData name="Marjokorpi, Kalle" userId="20486357-9ccc-4409-bc0b-ef60da3cad7d" providerId="ADAL" clId="{908CAFB5-4371-4E3B-8B39-74F6B4461CCB}" dt="2023-09-01T14:22:04.835" v="16476" actId="164"/>
          <ac:grpSpMkLst>
            <pc:docMk/>
            <pc:sldMk cId="2675798670" sldId="258"/>
            <ac:grpSpMk id="69" creationId="{C419D6D7-9BC0-6993-ADD3-5539EEA2524E}"/>
          </ac:grpSpMkLst>
        </pc:grpChg>
        <pc:grpChg chg="add mod">
          <ac:chgData name="Marjokorpi, Kalle" userId="20486357-9ccc-4409-bc0b-ef60da3cad7d" providerId="ADAL" clId="{908CAFB5-4371-4E3B-8B39-74F6B4461CCB}" dt="2023-09-01T14:22:09.619" v="16477" actId="164"/>
          <ac:grpSpMkLst>
            <pc:docMk/>
            <pc:sldMk cId="2675798670" sldId="258"/>
            <ac:grpSpMk id="70" creationId="{F23DE050-2C0E-A2F0-8EE1-3CF6DBCBED58}"/>
          </ac:grpSpMkLst>
        </pc:grpChg>
        <pc:grpChg chg="add mod">
          <ac:chgData name="Marjokorpi, Kalle" userId="20486357-9ccc-4409-bc0b-ef60da3cad7d" providerId="ADAL" clId="{908CAFB5-4371-4E3B-8B39-74F6B4461CCB}" dt="2023-09-01T14:24:12.810" v="16505" actId="164"/>
          <ac:grpSpMkLst>
            <pc:docMk/>
            <pc:sldMk cId="2675798670" sldId="258"/>
            <ac:grpSpMk id="71" creationId="{F3FC3D6D-8B96-3C1A-BAB5-DFF0F046DB10}"/>
          </ac:grpSpMkLst>
        </pc:grpChg>
        <pc:grpChg chg="add mod">
          <ac:chgData name="Marjokorpi, Kalle" userId="20486357-9ccc-4409-bc0b-ef60da3cad7d" providerId="ADAL" clId="{908CAFB5-4371-4E3B-8B39-74F6B4461CCB}" dt="2023-09-01T14:24:31.928" v="16513" actId="1076"/>
          <ac:grpSpMkLst>
            <pc:docMk/>
            <pc:sldMk cId="2675798670" sldId="258"/>
            <ac:grpSpMk id="72" creationId="{E9510AE2-CC27-973A-49FC-A244816BA99E}"/>
          </ac:grpSpMkLst>
        </pc:grpChg>
        <pc:grpChg chg="add mod">
          <ac:chgData name="Marjokorpi, Kalle" userId="20486357-9ccc-4409-bc0b-ef60da3cad7d" providerId="ADAL" clId="{908CAFB5-4371-4E3B-8B39-74F6B4461CCB}" dt="2023-09-01T14:24:12.810" v="16505" actId="164"/>
          <ac:grpSpMkLst>
            <pc:docMk/>
            <pc:sldMk cId="2675798670" sldId="258"/>
            <ac:grpSpMk id="74" creationId="{1CB982FC-A71E-8CD4-44D3-C335F1416926}"/>
          </ac:grpSpMkLst>
        </pc:grpChg>
        <pc:picChg chg="add del mod">
          <ac:chgData name="Marjokorpi, Kalle" userId="20486357-9ccc-4409-bc0b-ef60da3cad7d" providerId="ADAL" clId="{908CAFB5-4371-4E3B-8B39-74F6B4461CCB}" dt="2023-08-03T08:49:53.963" v="3610" actId="478"/>
          <ac:picMkLst>
            <pc:docMk/>
            <pc:sldMk cId="2675798670" sldId="258"/>
            <ac:picMk id="2" creationId="{D63C149D-576A-2E8A-6910-8C5F69FB6D33}"/>
          </ac:picMkLst>
        </pc:picChg>
        <pc:picChg chg="add del mod">
          <ac:chgData name="Marjokorpi, Kalle" userId="20486357-9ccc-4409-bc0b-ef60da3cad7d" providerId="ADAL" clId="{908CAFB5-4371-4E3B-8B39-74F6B4461CCB}" dt="2023-09-01T14:10:26.840" v="16223" actId="478"/>
          <ac:picMkLst>
            <pc:docMk/>
            <pc:sldMk cId="2675798670" sldId="258"/>
            <ac:picMk id="55" creationId="{67081732-091F-0160-9FB7-C20CB1B25DB1}"/>
          </ac:picMkLst>
        </pc:picChg>
      </pc:sldChg>
      <pc:sldChg chg="del">
        <pc:chgData name="Marjokorpi, Kalle" userId="20486357-9ccc-4409-bc0b-ef60da3cad7d" providerId="ADAL" clId="{908CAFB5-4371-4E3B-8B39-74F6B4461CCB}" dt="2023-06-14T11:09:18.170" v="255" actId="47"/>
        <pc:sldMkLst>
          <pc:docMk/>
          <pc:sldMk cId="3355495236" sldId="259"/>
        </pc:sldMkLst>
      </pc:sldChg>
      <pc:sldChg chg="addSp delSp modSp del mod modClrScheme chgLayout">
        <pc:chgData name="Marjokorpi, Kalle" userId="20486357-9ccc-4409-bc0b-ef60da3cad7d" providerId="ADAL" clId="{908CAFB5-4371-4E3B-8B39-74F6B4461CCB}" dt="2023-07-28T06:09:15.791" v="908" actId="47"/>
        <pc:sldMkLst>
          <pc:docMk/>
          <pc:sldMk cId="1380404975" sldId="260"/>
        </pc:sldMkLst>
        <pc:spChg chg="add del mod">
          <ac:chgData name="Marjokorpi, Kalle" userId="20486357-9ccc-4409-bc0b-ef60da3cad7d" providerId="ADAL" clId="{908CAFB5-4371-4E3B-8B39-74F6B4461CCB}" dt="2023-07-28T05:04:54.755" v="697" actId="20577"/>
          <ac:spMkLst>
            <pc:docMk/>
            <pc:sldMk cId="1380404975" sldId="260"/>
            <ac:spMk id="2" creationId="{F8C4B6F9-E785-4264-8D28-37F9D7933DA1}"/>
          </ac:spMkLst>
        </pc:spChg>
        <pc:spChg chg="add del">
          <ac:chgData name="Marjokorpi, Kalle" userId="20486357-9ccc-4409-bc0b-ef60da3cad7d" providerId="ADAL" clId="{908CAFB5-4371-4E3B-8B39-74F6B4461CCB}" dt="2023-06-19T12:45:34.162" v="341" actId="700"/>
          <ac:spMkLst>
            <pc:docMk/>
            <pc:sldMk cId="1380404975" sldId="260"/>
            <ac:spMk id="3" creationId="{01453A2D-B839-4007-9544-2E5C29CA2661}"/>
          </ac:spMkLst>
        </pc:spChg>
        <pc:spChg chg="add del">
          <ac:chgData name="Marjokorpi, Kalle" userId="20486357-9ccc-4409-bc0b-ef60da3cad7d" providerId="ADAL" clId="{908CAFB5-4371-4E3B-8B39-74F6B4461CCB}" dt="2023-06-19T12:45:34.162" v="341" actId="700"/>
          <ac:spMkLst>
            <pc:docMk/>
            <pc:sldMk cId="1380404975" sldId="260"/>
            <ac:spMk id="4" creationId="{E4635D17-910C-43DA-A629-A9B655FE51E6}"/>
          </ac:spMkLst>
        </pc:spChg>
        <pc:picChg chg="add del mod">
          <ac:chgData name="Marjokorpi, Kalle" userId="20486357-9ccc-4409-bc0b-ef60da3cad7d" providerId="ADAL" clId="{908CAFB5-4371-4E3B-8B39-74F6B4461CCB}" dt="2023-06-14T11:27:31.115" v="326" actId="478"/>
          <ac:picMkLst>
            <pc:docMk/>
            <pc:sldMk cId="1380404975" sldId="260"/>
            <ac:picMk id="5" creationId="{315EB98E-E5F2-4360-94B4-6C16ECBC0936}"/>
          </ac:picMkLst>
        </pc:picChg>
        <pc:picChg chg="add mod">
          <ac:chgData name="Marjokorpi, Kalle" userId="20486357-9ccc-4409-bc0b-ef60da3cad7d" providerId="ADAL" clId="{908CAFB5-4371-4E3B-8B39-74F6B4461CCB}" dt="2023-06-20T08:14:33.036" v="562" actId="1076"/>
          <ac:picMkLst>
            <pc:docMk/>
            <pc:sldMk cId="1380404975" sldId="260"/>
            <ac:picMk id="5" creationId="{CD1B7805-2102-07DE-1281-6317469FDEDB}"/>
          </ac:picMkLst>
        </pc:picChg>
        <pc:picChg chg="add mod">
          <ac:chgData name="Marjokorpi, Kalle" userId="20486357-9ccc-4409-bc0b-ef60da3cad7d" providerId="ADAL" clId="{908CAFB5-4371-4E3B-8B39-74F6B4461CCB}" dt="2023-07-28T05:08:05.729" v="698" actId="1076"/>
          <ac:picMkLst>
            <pc:docMk/>
            <pc:sldMk cId="1380404975" sldId="260"/>
            <ac:picMk id="6" creationId="{23C7540D-26A3-3797-E480-9FCF24024E82}"/>
          </ac:picMkLst>
        </pc:picChg>
      </pc:sldChg>
      <pc:sldChg chg="del">
        <pc:chgData name="Marjokorpi, Kalle" userId="20486357-9ccc-4409-bc0b-ef60da3cad7d" providerId="ADAL" clId="{908CAFB5-4371-4E3B-8B39-74F6B4461CCB}" dt="2023-06-14T11:09:17.401" v="254" actId="47"/>
        <pc:sldMkLst>
          <pc:docMk/>
          <pc:sldMk cId="1641999561" sldId="261"/>
        </pc:sldMkLst>
      </pc:sldChg>
      <pc:sldChg chg="addSp delSp modSp new del mod ord modNotesTx">
        <pc:chgData name="Marjokorpi, Kalle" userId="20486357-9ccc-4409-bc0b-ef60da3cad7d" providerId="ADAL" clId="{908CAFB5-4371-4E3B-8B39-74F6B4461CCB}" dt="2023-08-25T07:10:33.217" v="6246" actId="47"/>
        <pc:sldMkLst>
          <pc:docMk/>
          <pc:sldMk cId="1762847898" sldId="261"/>
        </pc:sldMkLst>
        <pc:spChg chg="del">
          <ac:chgData name="Marjokorpi, Kalle" userId="20486357-9ccc-4409-bc0b-ef60da3cad7d" providerId="ADAL" clId="{908CAFB5-4371-4E3B-8B39-74F6B4461CCB}" dt="2023-06-14T11:23:04.548" v="261" actId="478"/>
          <ac:spMkLst>
            <pc:docMk/>
            <pc:sldMk cId="1762847898" sldId="261"/>
            <ac:spMk id="3" creationId="{965EE5C1-9DCC-4FB0-AC2F-DA80F03070EB}"/>
          </ac:spMkLst>
        </pc:spChg>
        <pc:spChg chg="add del mod">
          <ac:chgData name="Marjokorpi, Kalle" userId="20486357-9ccc-4409-bc0b-ef60da3cad7d" providerId="ADAL" clId="{908CAFB5-4371-4E3B-8B39-74F6B4461CCB}" dt="2023-06-20T08:03:43.877" v="421" actId="478"/>
          <ac:spMkLst>
            <pc:docMk/>
            <pc:sldMk cId="1762847898" sldId="261"/>
            <ac:spMk id="7" creationId="{1234FB7A-CA3A-95BD-A4F5-E320B4916024}"/>
          </ac:spMkLst>
        </pc:spChg>
        <pc:spChg chg="add mod">
          <ac:chgData name="Marjokorpi, Kalle" userId="20486357-9ccc-4409-bc0b-ef60da3cad7d" providerId="ADAL" clId="{908CAFB5-4371-4E3B-8B39-74F6B4461CCB}" dt="2023-08-03T08:19:26.362" v="2843" actId="1076"/>
          <ac:spMkLst>
            <pc:docMk/>
            <pc:sldMk cId="1762847898" sldId="261"/>
            <ac:spMk id="7" creationId="{96EA2B05-3C38-5563-EF01-5AB3AC9075BF}"/>
          </ac:spMkLst>
        </pc:spChg>
        <pc:spChg chg="add del mod">
          <ac:chgData name="Marjokorpi, Kalle" userId="20486357-9ccc-4409-bc0b-ef60da3cad7d" providerId="ADAL" clId="{908CAFB5-4371-4E3B-8B39-74F6B4461CCB}" dt="2023-08-03T08:14:33.021" v="2797" actId="478"/>
          <ac:spMkLst>
            <pc:docMk/>
            <pc:sldMk cId="1762847898" sldId="261"/>
            <ac:spMk id="8" creationId="{3DB9DFC2-3B12-6827-F769-5CEFB0DB9707}"/>
          </ac:spMkLst>
        </pc:spChg>
        <pc:spChg chg="add mod">
          <ac:chgData name="Marjokorpi, Kalle" userId="20486357-9ccc-4409-bc0b-ef60da3cad7d" providerId="ADAL" clId="{908CAFB5-4371-4E3B-8B39-74F6B4461CCB}" dt="2023-08-03T08:19:22.312" v="2842" actId="1076"/>
          <ac:spMkLst>
            <pc:docMk/>
            <pc:sldMk cId="1762847898" sldId="261"/>
            <ac:spMk id="9" creationId="{7B869386-1E4F-47EE-AF38-F4B97E9E74D5}"/>
          </ac:spMkLst>
        </pc:spChg>
        <pc:spChg chg="add mod">
          <ac:chgData name="Marjokorpi, Kalle" userId="20486357-9ccc-4409-bc0b-ef60da3cad7d" providerId="ADAL" clId="{908CAFB5-4371-4E3B-8B39-74F6B4461CCB}" dt="2023-08-03T08:19:22.312" v="2842" actId="1076"/>
          <ac:spMkLst>
            <pc:docMk/>
            <pc:sldMk cId="1762847898" sldId="261"/>
            <ac:spMk id="10" creationId="{94515CA2-C917-499F-806A-33B726721D02}"/>
          </ac:spMkLst>
        </pc:spChg>
        <pc:spChg chg="add del mod">
          <ac:chgData name="Marjokorpi, Kalle" userId="20486357-9ccc-4409-bc0b-ef60da3cad7d" providerId="ADAL" clId="{908CAFB5-4371-4E3B-8B39-74F6B4461CCB}" dt="2023-08-03T08:14:33.021" v="2797" actId="478"/>
          <ac:spMkLst>
            <pc:docMk/>
            <pc:sldMk cId="1762847898" sldId="261"/>
            <ac:spMk id="11" creationId="{3C1CF96C-372D-0ECA-9C2F-B48A429CFAE2}"/>
          </ac:spMkLst>
        </pc:spChg>
        <pc:spChg chg="add mod">
          <ac:chgData name="Marjokorpi, Kalle" userId="20486357-9ccc-4409-bc0b-ef60da3cad7d" providerId="ADAL" clId="{908CAFB5-4371-4E3B-8B39-74F6B4461CCB}" dt="2023-08-03T08:19:58.447" v="2853" actId="1076"/>
          <ac:spMkLst>
            <pc:docMk/>
            <pc:sldMk cId="1762847898" sldId="261"/>
            <ac:spMk id="12" creationId="{CB6DC364-8227-4531-860D-8BB8524FAD21}"/>
          </ac:spMkLst>
        </pc:spChg>
        <pc:spChg chg="add mod">
          <ac:chgData name="Marjokorpi, Kalle" userId="20486357-9ccc-4409-bc0b-ef60da3cad7d" providerId="ADAL" clId="{908CAFB5-4371-4E3B-8B39-74F6B4461CCB}" dt="2023-08-03T08:19:22.312" v="2842" actId="1076"/>
          <ac:spMkLst>
            <pc:docMk/>
            <pc:sldMk cId="1762847898" sldId="261"/>
            <ac:spMk id="15" creationId="{31D82001-9681-3C4F-555F-2EAB3B8B071E}"/>
          </ac:spMkLst>
        </pc:spChg>
        <pc:spChg chg="add mod">
          <ac:chgData name="Marjokorpi, Kalle" userId="20486357-9ccc-4409-bc0b-ef60da3cad7d" providerId="ADAL" clId="{908CAFB5-4371-4E3B-8B39-74F6B4461CCB}" dt="2023-08-03T08:19:22.312" v="2842" actId="1076"/>
          <ac:spMkLst>
            <pc:docMk/>
            <pc:sldMk cId="1762847898" sldId="261"/>
            <ac:spMk id="16" creationId="{74840E4C-CA07-1D4B-5714-D371CE855FF1}"/>
          </ac:spMkLst>
        </pc:spChg>
        <pc:spChg chg="add mod ord">
          <ac:chgData name="Marjokorpi, Kalle" userId="20486357-9ccc-4409-bc0b-ef60da3cad7d" providerId="ADAL" clId="{908CAFB5-4371-4E3B-8B39-74F6B4461CCB}" dt="2023-08-03T08:19:22.312" v="2842" actId="1076"/>
          <ac:spMkLst>
            <pc:docMk/>
            <pc:sldMk cId="1762847898" sldId="261"/>
            <ac:spMk id="17" creationId="{24ECF7EA-4C05-B54F-0EDC-573C3092C32A}"/>
          </ac:spMkLst>
        </pc:spChg>
        <pc:spChg chg="add mod">
          <ac:chgData name="Marjokorpi, Kalle" userId="20486357-9ccc-4409-bc0b-ef60da3cad7d" providerId="ADAL" clId="{908CAFB5-4371-4E3B-8B39-74F6B4461CCB}" dt="2023-08-03T08:19:52.318" v="2851" actId="1076"/>
          <ac:spMkLst>
            <pc:docMk/>
            <pc:sldMk cId="1762847898" sldId="261"/>
            <ac:spMk id="28" creationId="{57A12F98-F3EA-9350-2B82-73BDBB846136}"/>
          </ac:spMkLst>
        </pc:spChg>
        <pc:picChg chg="add del mod">
          <ac:chgData name="Marjokorpi, Kalle" userId="20486357-9ccc-4409-bc0b-ef60da3cad7d" providerId="ADAL" clId="{908CAFB5-4371-4E3B-8B39-74F6B4461CCB}" dt="2023-06-19T12:49:28.224" v="343" actId="21"/>
          <ac:picMkLst>
            <pc:docMk/>
            <pc:sldMk cId="1762847898" sldId="261"/>
            <ac:picMk id="3" creationId="{0DFB5A71-9448-933E-0001-98E3A9737DE7}"/>
          </ac:picMkLst>
        </pc:picChg>
        <pc:picChg chg="add del mod">
          <ac:chgData name="Marjokorpi, Kalle" userId="20486357-9ccc-4409-bc0b-ef60da3cad7d" providerId="ADAL" clId="{908CAFB5-4371-4E3B-8B39-74F6B4461CCB}" dt="2023-08-03T08:14:33.021" v="2797" actId="478"/>
          <ac:picMkLst>
            <pc:docMk/>
            <pc:sldMk cId="1762847898" sldId="261"/>
            <ac:picMk id="3" creationId="{9FB1AC1B-27AA-5D23-1706-572A7F5E60BA}"/>
          </ac:picMkLst>
        </pc:picChg>
        <pc:picChg chg="add mod">
          <ac:chgData name="Marjokorpi, Kalle" userId="20486357-9ccc-4409-bc0b-ef60da3cad7d" providerId="ADAL" clId="{908CAFB5-4371-4E3B-8B39-74F6B4461CCB}" dt="2023-08-03T08:19:22.312" v="2842" actId="1076"/>
          <ac:picMkLst>
            <pc:docMk/>
            <pc:sldMk cId="1762847898" sldId="261"/>
            <ac:picMk id="13" creationId="{1A44E089-BB6B-806F-2E8C-079D53E567D7}"/>
          </ac:picMkLst>
        </pc:picChg>
        <pc:picChg chg="add mod">
          <ac:chgData name="Marjokorpi, Kalle" userId="20486357-9ccc-4409-bc0b-ef60da3cad7d" providerId="ADAL" clId="{908CAFB5-4371-4E3B-8B39-74F6B4461CCB}" dt="2023-08-03T08:19:22.312" v="2842" actId="1076"/>
          <ac:picMkLst>
            <pc:docMk/>
            <pc:sldMk cId="1762847898" sldId="261"/>
            <ac:picMk id="14" creationId="{492B93FE-0CCC-08D9-5154-4614CE9E00BC}"/>
          </ac:picMkLst>
        </pc:picChg>
        <pc:picChg chg="add mod">
          <ac:chgData name="Marjokorpi, Kalle" userId="20486357-9ccc-4409-bc0b-ef60da3cad7d" providerId="ADAL" clId="{908CAFB5-4371-4E3B-8B39-74F6B4461CCB}" dt="2023-08-03T08:19:32.864" v="2846" actId="1076"/>
          <ac:picMkLst>
            <pc:docMk/>
            <pc:sldMk cId="1762847898" sldId="261"/>
            <ac:picMk id="1026" creationId="{A8B27E2B-AFBF-BDD3-CF6F-0D62FCB492B4}"/>
          </ac:picMkLst>
        </pc:picChg>
        <pc:picChg chg="add del mod">
          <ac:chgData name="Marjokorpi, Kalle" userId="20486357-9ccc-4409-bc0b-ef60da3cad7d" providerId="ADAL" clId="{908CAFB5-4371-4E3B-8B39-74F6B4461CCB}" dt="2023-08-03T08:14:43.629" v="2799" actId="478"/>
          <ac:picMkLst>
            <pc:docMk/>
            <pc:sldMk cId="1762847898" sldId="261"/>
            <ac:picMk id="1028" creationId="{1C134022-7CAF-37BE-3419-C5933A3AF1AB}"/>
          </ac:picMkLst>
        </pc:picChg>
        <pc:picChg chg="add mod">
          <ac:chgData name="Marjokorpi, Kalle" userId="20486357-9ccc-4409-bc0b-ef60da3cad7d" providerId="ADAL" clId="{908CAFB5-4371-4E3B-8B39-74F6B4461CCB}" dt="2023-08-03T08:19:22.312" v="2842" actId="1076"/>
          <ac:picMkLst>
            <pc:docMk/>
            <pc:sldMk cId="1762847898" sldId="261"/>
            <ac:picMk id="2050" creationId="{D2D5E31C-234C-4250-8117-54D7FFE2636D}"/>
          </ac:picMkLst>
        </pc:picChg>
        <pc:picChg chg="add del mod">
          <ac:chgData name="Marjokorpi, Kalle" userId="20486357-9ccc-4409-bc0b-ef60da3cad7d" providerId="ADAL" clId="{908CAFB5-4371-4E3B-8B39-74F6B4461CCB}" dt="2023-08-03T08:14:33.021" v="2797" actId="478"/>
          <ac:picMkLst>
            <pc:docMk/>
            <pc:sldMk cId="1762847898" sldId="261"/>
            <ac:picMk id="2052" creationId="{0E663F6F-BEE2-4C32-B5FB-6D4D39FFEC05}"/>
          </ac:picMkLst>
        </pc:picChg>
        <pc:picChg chg="add mod">
          <ac:chgData name="Marjokorpi, Kalle" userId="20486357-9ccc-4409-bc0b-ef60da3cad7d" providerId="ADAL" clId="{908CAFB5-4371-4E3B-8B39-74F6B4461CCB}" dt="2023-08-03T08:19:54.712" v="2852" actId="1076"/>
          <ac:picMkLst>
            <pc:docMk/>
            <pc:sldMk cId="1762847898" sldId="261"/>
            <ac:picMk id="2054" creationId="{C43EA277-6790-4B52-B91F-6A34DBAF8D8E}"/>
          </ac:picMkLst>
        </pc:picChg>
        <pc:picChg chg="add mod">
          <ac:chgData name="Marjokorpi, Kalle" userId="20486357-9ccc-4409-bc0b-ef60da3cad7d" providerId="ADAL" clId="{908CAFB5-4371-4E3B-8B39-74F6B4461CCB}" dt="2023-08-03T08:19:22.312" v="2842" actId="1076"/>
          <ac:picMkLst>
            <pc:docMk/>
            <pc:sldMk cId="1762847898" sldId="261"/>
            <ac:picMk id="3074" creationId="{30D40C11-9D9A-6BDE-0B46-B84977C4F51A}"/>
          </ac:picMkLst>
        </pc:picChg>
        <pc:cxnChg chg="add del">
          <ac:chgData name="Marjokorpi, Kalle" userId="20486357-9ccc-4409-bc0b-ef60da3cad7d" providerId="ADAL" clId="{908CAFB5-4371-4E3B-8B39-74F6B4461CCB}" dt="2023-08-03T08:15:30.658" v="2804" actId="478"/>
          <ac:cxnSpMkLst>
            <pc:docMk/>
            <pc:sldMk cId="1762847898" sldId="261"/>
            <ac:cxnSpMk id="19" creationId="{6C9C3BB0-DF81-16ED-5F60-AC9FAFFB4BBC}"/>
          </ac:cxnSpMkLst>
        </pc:cxnChg>
        <pc:cxnChg chg="add del">
          <ac:chgData name="Marjokorpi, Kalle" userId="20486357-9ccc-4409-bc0b-ef60da3cad7d" providerId="ADAL" clId="{908CAFB5-4371-4E3B-8B39-74F6B4461CCB}" dt="2023-08-03T08:15:31.043" v="2805" actId="478"/>
          <ac:cxnSpMkLst>
            <pc:docMk/>
            <pc:sldMk cId="1762847898" sldId="261"/>
            <ac:cxnSpMk id="21" creationId="{6D2399D2-15F0-AEA1-27E1-2CF8DD995B43}"/>
          </ac:cxnSpMkLst>
        </pc:cxnChg>
        <pc:cxnChg chg="add del mod">
          <ac:chgData name="Marjokorpi, Kalle" userId="20486357-9ccc-4409-bc0b-ef60da3cad7d" providerId="ADAL" clId="{908CAFB5-4371-4E3B-8B39-74F6B4461CCB}" dt="2023-08-03T08:18:38.994" v="2831" actId="478"/>
          <ac:cxnSpMkLst>
            <pc:docMk/>
            <pc:sldMk cId="1762847898" sldId="261"/>
            <ac:cxnSpMk id="23" creationId="{476F3002-FC31-81F3-C2AE-65A4CE78E1BC}"/>
          </ac:cxnSpMkLst>
        </pc:cxnChg>
        <pc:cxnChg chg="add del mod">
          <ac:chgData name="Marjokorpi, Kalle" userId="20486357-9ccc-4409-bc0b-ef60da3cad7d" providerId="ADAL" clId="{908CAFB5-4371-4E3B-8B39-74F6B4461CCB}" dt="2023-08-03T08:18:37.737" v="2829" actId="478"/>
          <ac:cxnSpMkLst>
            <pc:docMk/>
            <pc:sldMk cId="1762847898" sldId="261"/>
            <ac:cxnSpMk id="25" creationId="{3820D145-2955-3EC6-F1CA-266D197AB3C1}"/>
          </ac:cxnSpMkLst>
        </pc:cxnChg>
        <pc:cxnChg chg="add del">
          <ac:chgData name="Marjokorpi, Kalle" userId="20486357-9ccc-4409-bc0b-ef60da3cad7d" providerId="ADAL" clId="{908CAFB5-4371-4E3B-8B39-74F6B4461CCB}" dt="2023-08-03T08:18:38.437" v="2830" actId="478"/>
          <ac:cxnSpMkLst>
            <pc:docMk/>
            <pc:sldMk cId="1762847898" sldId="261"/>
            <ac:cxnSpMk id="27" creationId="{17FC207D-0CC2-0CF8-7C32-BF2567B7E680}"/>
          </ac:cxnSpMkLst>
        </pc:cxnChg>
      </pc:sldChg>
      <pc:sldChg chg="addSp delSp new del mod">
        <pc:chgData name="Marjokorpi, Kalle" userId="20486357-9ccc-4409-bc0b-ef60da3cad7d" providerId="ADAL" clId="{908CAFB5-4371-4E3B-8B39-74F6B4461CCB}" dt="2023-07-28T06:22:18.611" v="1168" actId="47"/>
        <pc:sldMkLst>
          <pc:docMk/>
          <pc:sldMk cId="1723942658" sldId="262"/>
        </pc:sldMkLst>
        <pc:spChg chg="del">
          <ac:chgData name="Marjokorpi, Kalle" userId="20486357-9ccc-4409-bc0b-ef60da3cad7d" providerId="ADAL" clId="{908CAFB5-4371-4E3B-8B39-74F6B4461CCB}" dt="2023-06-19T12:44:55.138" v="335" actId="478"/>
          <ac:spMkLst>
            <pc:docMk/>
            <pc:sldMk cId="1723942658" sldId="262"/>
            <ac:spMk id="2" creationId="{F1E7C51A-974A-B0BF-144A-6A3D7C9C5C5A}"/>
          </ac:spMkLst>
        </pc:spChg>
        <pc:spChg chg="del">
          <ac:chgData name="Marjokorpi, Kalle" userId="20486357-9ccc-4409-bc0b-ef60da3cad7d" providerId="ADAL" clId="{908CAFB5-4371-4E3B-8B39-74F6B4461CCB}" dt="2023-06-19T12:44:56.969" v="336" actId="478"/>
          <ac:spMkLst>
            <pc:docMk/>
            <pc:sldMk cId="1723942658" sldId="262"/>
            <ac:spMk id="3" creationId="{2F342282-2840-4C15-2D6E-DBD34914554C}"/>
          </ac:spMkLst>
        </pc:spChg>
        <pc:spChg chg="del">
          <ac:chgData name="Marjokorpi, Kalle" userId="20486357-9ccc-4409-bc0b-ef60da3cad7d" providerId="ADAL" clId="{908CAFB5-4371-4E3B-8B39-74F6B4461CCB}" dt="2023-06-19T12:44:53.273" v="334" actId="478"/>
          <ac:spMkLst>
            <pc:docMk/>
            <pc:sldMk cId="1723942658" sldId="262"/>
            <ac:spMk id="4" creationId="{32D801A6-41CF-6A89-9F51-B1A8F17D2919}"/>
          </ac:spMkLst>
        </pc:spChg>
        <pc:picChg chg="add">
          <ac:chgData name="Marjokorpi, Kalle" userId="20486357-9ccc-4409-bc0b-ef60da3cad7d" providerId="ADAL" clId="{908CAFB5-4371-4E3B-8B39-74F6B4461CCB}" dt="2023-06-19T12:44:57.334" v="337" actId="22"/>
          <ac:picMkLst>
            <pc:docMk/>
            <pc:sldMk cId="1723942658" sldId="262"/>
            <ac:picMk id="9" creationId="{59686569-73F9-0461-AE75-10787BDDE294}"/>
          </ac:picMkLst>
        </pc:picChg>
      </pc:sldChg>
      <pc:sldChg chg="modSp new del mod">
        <pc:chgData name="Marjokorpi, Kalle" userId="20486357-9ccc-4409-bc0b-ef60da3cad7d" providerId="ADAL" clId="{908CAFB5-4371-4E3B-8B39-74F6B4461CCB}" dt="2023-08-03T08:55:12.999" v="3649" actId="47"/>
        <pc:sldMkLst>
          <pc:docMk/>
          <pc:sldMk cId="4138126708" sldId="263"/>
        </pc:sldMkLst>
        <pc:spChg chg="mod">
          <ac:chgData name="Marjokorpi, Kalle" userId="20486357-9ccc-4409-bc0b-ef60da3cad7d" providerId="ADAL" clId="{908CAFB5-4371-4E3B-8B39-74F6B4461CCB}" dt="2023-06-19T12:43:53.448" v="329"/>
          <ac:spMkLst>
            <pc:docMk/>
            <pc:sldMk cId="4138126708" sldId="263"/>
            <ac:spMk id="3" creationId="{8E045147-E79A-4F09-F57D-5FC06C958D06}"/>
          </ac:spMkLst>
        </pc:spChg>
      </pc:sldChg>
      <pc:sldChg chg="addSp delSp modSp new del mod ord modClrScheme modAnim chgLayout modNotesTx">
        <pc:chgData name="Marjokorpi, Kalle" userId="20486357-9ccc-4409-bc0b-ef60da3cad7d" providerId="ADAL" clId="{908CAFB5-4371-4E3B-8B39-74F6B4461CCB}" dt="2023-09-01T14:58:57.863" v="17751" actId="47"/>
        <pc:sldMkLst>
          <pc:docMk/>
          <pc:sldMk cId="2091004313" sldId="264"/>
        </pc:sldMkLst>
        <pc:spChg chg="mod ord">
          <ac:chgData name="Marjokorpi, Kalle" userId="20486357-9ccc-4409-bc0b-ef60da3cad7d" providerId="ADAL" clId="{908CAFB5-4371-4E3B-8B39-74F6B4461CCB}" dt="2023-08-25T06:49:48.149" v="6080" actId="1076"/>
          <ac:spMkLst>
            <pc:docMk/>
            <pc:sldMk cId="2091004313" sldId="264"/>
            <ac:spMk id="2" creationId="{54721A46-6157-B450-1F78-A327E2CAF186}"/>
          </ac:spMkLst>
        </pc:spChg>
        <pc:spChg chg="del mod ord">
          <ac:chgData name="Marjokorpi, Kalle" userId="20486357-9ccc-4409-bc0b-ef60da3cad7d" providerId="ADAL" clId="{908CAFB5-4371-4E3B-8B39-74F6B4461CCB}" dt="2023-08-25T06:49:09.602" v="6063" actId="478"/>
          <ac:spMkLst>
            <pc:docMk/>
            <pc:sldMk cId="2091004313" sldId="264"/>
            <ac:spMk id="3" creationId="{B35F0D43-A8FF-820C-99F1-4CF62776314A}"/>
          </ac:spMkLst>
        </pc:spChg>
        <pc:spChg chg="del mod">
          <ac:chgData name="Marjokorpi, Kalle" userId="20486357-9ccc-4409-bc0b-ef60da3cad7d" providerId="ADAL" clId="{908CAFB5-4371-4E3B-8B39-74F6B4461CCB}" dt="2023-08-03T08:50:29.623" v="3616" actId="478"/>
          <ac:spMkLst>
            <pc:docMk/>
            <pc:sldMk cId="2091004313" sldId="264"/>
            <ac:spMk id="4" creationId="{3803E2DD-ACBF-FBF0-B836-BEB54D42B6EB}"/>
          </ac:spMkLst>
        </pc:spChg>
        <pc:spChg chg="add del mod">
          <ac:chgData name="Marjokorpi, Kalle" userId="20486357-9ccc-4409-bc0b-ef60da3cad7d" providerId="ADAL" clId="{908CAFB5-4371-4E3B-8B39-74F6B4461CCB}" dt="2023-08-25T06:49:12.356" v="6065" actId="478"/>
          <ac:spMkLst>
            <pc:docMk/>
            <pc:sldMk cId="2091004313" sldId="264"/>
            <ac:spMk id="4" creationId="{452C7B83-B12C-414E-8437-7B2908E4156A}"/>
          </ac:spMkLst>
        </pc:spChg>
        <pc:spChg chg="mod ord">
          <ac:chgData name="Marjokorpi, Kalle" userId="20486357-9ccc-4409-bc0b-ef60da3cad7d" providerId="ADAL" clId="{908CAFB5-4371-4E3B-8B39-74F6B4461CCB}" dt="2023-08-03T08:54:28.066" v="3643" actId="700"/>
          <ac:spMkLst>
            <pc:docMk/>
            <pc:sldMk cId="2091004313" sldId="264"/>
            <ac:spMk id="5" creationId="{3DF35239-AAA5-B494-5CAF-1370ABD9AD73}"/>
          </ac:spMkLst>
        </pc:spChg>
        <pc:spChg chg="mod ord">
          <ac:chgData name="Marjokorpi, Kalle" userId="20486357-9ccc-4409-bc0b-ef60da3cad7d" providerId="ADAL" clId="{908CAFB5-4371-4E3B-8B39-74F6B4461CCB}" dt="2023-08-03T08:54:28.066" v="3643" actId="700"/>
          <ac:spMkLst>
            <pc:docMk/>
            <pc:sldMk cId="2091004313" sldId="264"/>
            <ac:spMk id="6" creationId="{1125E611-4352-5589-76BF-E05A83A66894}"/>
          </ac:spMkLst>
        </pc:spChg>
        <pc:spChg chg="mod ord">
          <ac:chgData name="Marjokorpi, Kalle" userId="20486357-9ccc-4409-bc0b-ef60da3cad7d" providerId="ADAL" clId="{908CAFB5-4371-4E3B-8B39-74F6B4461CCB}" dt="2023-08-03T08:54:28.066" v="3643" actId="700"/>
          <ac:spMkLst>
            <pc:docMk/>
            <pc:sldMk cId="2091004313" sldId="264"/>
            <ac:spMk id="7" creationId="{E36D3B06-6907-FA9A-3045-BB9DF452B631}"/>
          </ac:spMkLst>
        </pc:spChg>
        <pc:spChg chg="add del">
          <ac:chgData name="Marjokorpi, Kalle" userId="20486357-9ccc-4409-bc0b-ef60da3cad7d" providerId="ADAL" clId="{908CAFB5-4371-4E3B-8B39-74F6B4461CCB}" dt="2023-06-20T08:21:47.898" v="637"/>
          <ac:spMkLst>
            <pc:docMk/>
            <pc:sldMk cId="2091004313" sldId="264"/>
            <ac:spMk id="8" creationId="{1B0EC860-C8D8-9399-121B-B49A747DACFD}"/>
          </ac:spMkLst>
        </pc:spChg>
        <pc:spChg chg="add del mod ord">
          <ac:chgData name="Marjokorpi, Kalle" userId="20486357-9ccc-4409-bc0b-ef60da3cad7d" providerId="ADAL" clId="{908CAFB5-4371-4E3B-8B39-74F6B4461CCB}" dt="2023-08-03T08:54:28.066" v="3643" actId="700"/>
          <ac:spMkLst>
            <pc:docMk/>
            <pc:sldMk cId="2091004313" sldId="264"/>
            <ac:spMk id="9" creationId="{F2DE18D4-F59C-8EF9-6A15-31B358EFDB3F}"/>
          </ac:spMkLst>
        </pc:spChg>
        <pc:spChg chg="add del mod ord">
          <ac:chgData name="Marjokorpi, Kalle" userId="20486357-9ccc-4409-bc0b-ef60da3cad7d" providerId="ADAL" clId="{908CAFB5-4371-4E3B-8B39-74F6B4461CCB}" dt="2023-08-03T08:52:58.776" v="3638" actId="700"/>
          <ac:spMkLst>
            <pc:docMk/>
            <pc:sldMk cId="2091004313" sldId="264"/>
            <ac:spMk id="10" creationId="{51D3D64E-1B2B-EB70-E6F9-3C350E2FCE3E}"/>
          </ac:spMkLst>
        </pc:spChg>
        <pc:spChg chg="add del mod ord">
          <ac:chgData name="Marjokorpi, Kalle" userId="20486357-9ccc-4409-bc0b-ef60da3cad7d" providerId="ADAL" clId="{908CAFB5-4371-4E3B-8B39-74F6B4461CCB}" dt="2023-08-03T08:52:58.776" v="3638" actId="700"/>
          <ac:spMkLst>
            <pc:docMk/>
            <pc:sldMk cId="2091004313" sldId="264"/>
            <ac:spMk id="11" creationId="{1C97D1B8-3007-3C42-9C35-064B5924410D}"/>
          </ac:spMkLst>
        </pc:spChg>
        <pc:spChg chg="add del">
          <ac:chgData name="Marjokorpi, Kalle" userId="20486357-9ccc-4409-bc0b-ef60da3cad7d" providerId="ADAL" clId="{908CAFB5-4371-4E3B-8B39-74F6B4461CCB}" dt="2023-08-25T05:03:06.145" v="4273" actId="22"/>
          <ac:spMkLst>
            <pc:docMk/>
            <pc:sldMk cId="2091004313" sldId="264"/>
            <ac:spMk id="11" creationId="{A71BC52E-4118-C49F-301F-B434B5AEBB09}"/>
          </ac:spMkLst>
        </pc:spChg>
        <pc:spChg chg="add mod">
          <ac:chgData name="Marjokorpi, Kalle" userId="20486357-9ccc-4409-bc0b-ef60da3cad7d" providerId="ADAL" clId="{908CAFB5-4371-4E3B-8B39-74F6B4461CCB}" dt="2023-08-28T15:17:13.934" v="9900" actId="1076"/>
          <ac:spMkLst>
            <pc:docMk/>
            <pc:sldMk cId="2091004313" sldId="264"/>
            <ac:spMk id="12" creationId="{D830137D-65E8-3E5C-2748-5D57E5C5C988}"/>
          </ac:spMkLst>
        </pc:spChg>
        <pc:spChg chg="add del mod">
          <ac:chgData name="Marjokorpi, Kalle" userId="20486357-9ccc-4409-bc0b-ef60da3cad7d" providerId="ADAL" clId="{908CAFB5-4371-4E3B-8B39-74F6B4461CCB}" dt="2023-08-25T05:10:35.746" v="4396" actId="478"/>
          <ac:spMkLst>
            <pc:docMk/>
            <pc:sldMk cId="2091004313" sldId="264"/>
            <ac:spMk id="13" creationId="{4781D453-A394-2D23-F7CD-B5847F937062}"/>
          </ac:spMkLst>
        </pc:spChg>
        <pc:spChg chg="add del mod">
          <ac:chgData name="Marjokorpi, Kalle" userId="20486357-9ccc-4409-bc0b-ef60da3cad7d" providerId="ADAL" clId="{908CAFB5-4371-4E3B-8B39-74F6B4461CCB}" dt="2023-08-25T05:10:33.927" v="4395" actId="478"/>
          <ac:spMkLst>
            <pc:docMk/>
            <pc:sldMk cId="2091004313" sldId="264"/>
            <ac:spMk id="14" creationId="{CF2FDAE8-935F-628C-490F-66700FEB9CA0}"/>
          </ac:spMkLst>
        </pc:spChg>
        <pc:spChg chg="add mod">
          <ac:chgData name="Marjokorpi, Kalle" userId="20486357-9ccc-4409-bc0b-ef60da3cad7d" providerId="ADAL" clId="{908CAFB5-4371-4E3B-8B39-74F6B4461CCB}" dt="2023-08-28T15:17:13.934" v="9900" actId="1076"/>
          <ac:spMkLst>
            <pc:docMk/>
            <pc:sldMk cId="2091004313" sldId="264"/>
            <ac:spMk id="15" creationId="{A921E825-25D8-E968-2C89-DA7EA3F16E3F}"/>
          </ac:spMkLst>
        </pc:spChg>
        <pc:spChg chg="add mod">
          <ac:chgData name="Marjokorpi, Kalle" userId="20486357-9ccc-4409-bc0b-ef60da3cad7d" providerId="ADAL" clId="{908CAFB5-4371-4E3B-8B39-74F6B4461CCB}" dt="2023-08-28T15:17:13.934" v="9900" actId="1076"/>
          <ac:spMkLst>
            <pc:docMk/>
            <pc:sldMk cId="2091004313" sldId="264"/>
            <ac:spMk id="16" creationId="{4DA7C4E3-30D4-6B56-03CE-43C2B94C8EA6}"/>
          </ac:spMkLst>
        </pc:spChg>
        <pc:spChg chg="add mod">
          <ac:chgData name="Marjokorpi, Kalle" userId="20486357-9ccc-4409-bc0b-ef60da3cad7d" providerId="ADAL" clId="{908CAFB5-4371-4E3B-8B39-74F6B4461CCB}" dt="2023-08-28T15:17:13.934" v="9900" actId="1076"/>
          <ac:spMkLst>
            <pc:docMk/>
            <pc:sldMk cId="2091004313" sldId="264"/>
            <ac:spMk id="17" creationId="{43A88AE9-5CFD-0E49-408A-3BA2430F7D6C}"/>
          </ac:spMkLst>
        </pc:spChg>
        <pc:spChg chg="add mod ord">
          <ac:chgData name="Marjokorpi, Kalle" userId="20486357-9ccc-4409-bc0b-ef60da3cad7d" providerId="ADAL" clId="{908CAFB5-4371-4E3B-8B39-74F6B4461CCB}" dt="2023-08-28T15:17:13.934" v="9900" actId="1076"/>
          <ac:spMkLst>
            <pc:docMk/>
            <pc:sldMk cId="2091004313" sldId="264"/>
            <ac:spMk id="18" creationId="{73BDA11F-C814-1CAE-8F56-71E3ED51BF03}"/>
          </ac:spMkLst>
        </pc:spChg>
        <pc:spChg chg="add mod">
          <ac:chgData name="Marjokorpi, Kalle" userId="20486357-9ccc-4409-bc0b-ef60da3cad7d" providerId="ADAL" clId="{908CAFB5-4371-4E3B-8B39-74F6B4461CCB}" dt="2023-09-01T13:33:58.704" v="15547" actId="20577"/>
          <ac:spMkLst>
            <pc:docMk/>
            <pc:sldMk cId="2091004313" sldId="264"/>
            <ac:spMk id="19" creationId="{1E071335-4AB7-B304-CE26-30B4E0B412C1}"/>
          </ac:spMkLst>
        </pc:spChg>
        <pc:spChg chg="add mod ord">
          <ac:chgData name="Marjokorpi, Kalle" userId="20486357-9ccc-4409-bc0b-ef60da3cad7d" providerId="ADAL" clId="{908CAFB5-4371-4E3B-8B39-74F6B4461CCB}" dt="2023-08-28T15:17:13.934" v="9900" actId="1076"/>
          <ac:spMkLst>
            <pc:docMk/>
            <pc:sldMk cId="2091004313" sldId="264"/>
            <ac:spMk id="20" creationId="{1D443D98-FFF2-5C36-724C-EE0AA3DAEF9A}"/>
          </ac:spMkLst>
        </pc:spChg>
        <pc:spChg chg="add mod">
          <ac:chgData name="Marjokorpi, Kalle" userId="20486357-9ccc-4409-bc0b-ef60da3cad7d" providerId="ADAL" clId="{908CAFB5-4371-4E3B-8B39-74F6B4461CCB}" dt="2023-09-01T13:19:41.826" v="15431" actId="20577"/>
          <ac:spMkLst>
            <pc:docMk/>
            <pc:sldMk cId="2091004313" sldId="264"/>
            <ac:spMk id="25" creationId="{B82D5B20-9C40-53BE-2516-E86037577D2D}"/>
          </ac:spMkLst>
        </pc:spChg>
        <pc:spChg chg="add mod">
          <ac:chgData name="Marjokorpi, Kalle" userId="20486357-9ccc-4409-bc0b-ef60da3cad7d" providerId="ADAL" clId="{908CAFB5-4371-4E3B-8B39-74F6B4461CCB}" dt="2023-08-28T15:17:13.934" v="9900" actId="1076"/>
          <ac:spMkLst>
            <pc:docMk/>
            <pc:sldMk cId="2091004313" sldId="264"/>
            <ac:spMk id="28" creationId="{13E3C6CD-0D3B-67C2-9E21-CC1E82A40A00}"/>
          </ac:spMkLst>
        </pc:spChg>
        <pc:spChg chg="add del">
          <ac:chgData name="Marjokorpi, Kalle" userId="20486357-9ccc-4409-bc0b-ef60da3cad7d" providerId="ADAL" clId="{908CAFB5-4371-4E3B-8B39-74F6B4461CCB}" dt="2023-08-25T06:45:02.203" v="5960" actId="478"/>
          <ac:spMkLst>
            <pc:docMk/>
            <pc:sldMk cId="2091004313" sldId="264"/>
            <ac:spMk id="32" creationId="{1492F2A1-FF8C-B607-DF81-81EF46560C99}"/>
          </ac:spMkLst>
        </pc:spChg>
        <pc:spChg chg="add mod">
          <ac:chgData name="Marjokorpi, Kalle" userId="20486357-9ccc-4409-bc0b-ef60da3cad7d" providerId="ADAL" clId="{908CAFB5-4371-4E3B-8B39-74F6B4461CCB}" dt="2023-09-01T13:33:33.360" v="15537" actId="1076"/>
          <ac:spMkLst>
            <pc:docMk/>
            <pc:sldMk cId="2091004313" sldId="264"/>
            <ac:spMk id="51" creationId="{2872280A-7687-AAC0-38B1-282ED1832688}"/>
          </ac:spMkLst>
        </pc:spChg>
        <pc:spChg chg="add del mod">
          <ac:chgData name="Marjokorpi, Kalle" userId="20486357-9ccc-4409-bc0b-ef60da3cad7d" providerId="ADAL" clId="{908CAFB5-4371-4E3B-8B39-74F6B4461CCB}" dt="2023-08-25T06:49:11.384" v="6064" actId="478"/>
          <ac:spMkLst>
            <pc:docMk/>
            <pc:sldMk cId="2091004313" sldId="264"/>
            <ac:spMk id="53" creationId="{0427B814-C21F-7516-C196-578E3E12DAEB}"/>
          </ac:spMkLst>
        </pc:spChg>
        <pc:spChg chg="add mod">
          <ac:chgData name="Marjokorpi, Kalle" userId="20486357-9ccc-4409-bc0b-ef60da3cad7d" providerId="ADAL" clId="{908CAFB5-4371-4E3B-8B39-74F6B4461CCB}" dt="2023-08-28T15:17:13.934" v="9900" actId="1076"/>
          <ac:spMkLst>
            <pc:docMk/>
            <pc:sldMk cId="2091004313" sldId="264"/>
            <ac:spMk id="54" creationId="{20882B16-7182-F8AA-657E-65D9F81B04C7}"/>
          </ac:spMkLst>
        </pc:spChg>
        <pc:spChg chg="add mod">
          <ac:chgData name="Marjokorpi, Kalle" userId="20486357-9ccc-4409-bc0b-ef60da3cad7d" providerId="ADAL" clId="{908CAFB5-4371-4E3B-8B39-74F6B4461CCB}" dt="2023-08-28T15:17:13.934" v="9900" actId="1076"/>
          <ac:spMkLst>
            <pc:docMk/>
            <pc:sldMk cId="2091004313" sldId="264"/>
            <ac:spMk id="55" creationId="{60F100C7-8D64-3F32-49BD-83E058DC48AB}"/>
          </ac:spMkLst>
        </pc:spChg>
        <pc:spChg chg="add mod">
          <ac:chgData name="Marjokorpi, Kalle" userId="20486357-9ccc-4409-bc0b-ef60da3cad7d" providerId="ADAL" clId="{908CAFB5-4371-4E3B-8B39-74F6B4461CCB}" dt="2023-08-28T15:17:13.934" v="9900" actId="1076"/>
          <ac:spMkLst>
            <pc:docMk/>
            <pc:sldMk cId="2091004313" sldId="264"/>
            <ac:spMk id="56" creationId="{E62710F6-BD05-96D8-9E7C-58C289006F82}"/>
          </ac:spMkLst>
        </pc:spChg>
        <pc:spChg chg="add mod">
          <ac:chgData name="Marjokorpi, Kalle" userId="20486357-9ccc-4409-bc0b-ef60da3cad7d" providerId="ADAL" clId="{908CAFB5-4371-4E3B-8B39-74F6B4461CCB}" dt="2023-08-28T15:17:13.934" v="9900" actId="1076"/>
          <ac:spMkLst>
            <pc:docMk/>
            <pc:sldMk cId="2091004313" sldId="264"/>
            <ac:spMk id="57" creationId="{882F5540-DDF7-219D-B218-2D65A8B4808C}"/>
          </ac:spMkLst>
        </pc:spChg>
        <pc:spChg chg="add mod">
          <ac:chgData name="Marjokorpi, Kalle" userId="20486357-9ccc-4409-bc0b-ef60da3cad7d" providerId="ADAL" clId="{908CAFB5-4371-4E3B-8B39-74F6B4461CCB}" dt="2023-08-28T15:17:13.934" v="9900" actId="1076"/>
          <ac:spMkLst>
            <pc:docMk/>
            <pc:sldMk cId="2091004313" sldId="264"/>
            <ac:spMk id="58" creationId="{1875E5EE-02EB-BF16-2093-6F40281E0660}"/>
          </ac:spMkLst>
        </pc:spChg>
        <pc:picChg chg="add mod">
          <ac:chgData name="Marjokorpi, Kalle" userId="20486357-9ccc-4409-bc0b-ef60da3cad7d" providerId="ADAL" clId="{908CAFB5-4371-4E3B-8B39-74F6B4461CCB}" dt="2023-09-01T13:33:38.735" v="15539" actId="1076"/>
          <ac:picMkLst>
            <pc:docMk/>
            <pc:sldMk cId="2091004313" sldId="264"/>
            <ac:picMk id="4" creationId="{D84066EE-7C81-4400-B482-9C43E2905545}"/>
          </ac:picMkLst>
        </pc:picChg>
        <pc:picChg chg="add mod ord">
          <ac:chgData name="Marjokorpi, Kalle" userId="20486357-9ccc-4409-bc0b-ef60da3cad7d" providerId="ADAL" clId="{908CAFB5-4371-4E3B-8B39-74F6B4461CCB}" dt="2023-08-28T15:17:13.934" v="9900" actId="1076"/>
          <ac:picMkLst>
            <pc:docMk/>
            <pc:sldMk cId="2091004313" sldId="264"/>
            <ac:picMk id="9" creationId="{71E5C275-6D59-646E-7316-0995F6981743}"/>
          </ac:picMkLst>
        </pc:picChg>
        <pc:picChg chg="add mod">
          <ac:chgData name="Marjokorpi, Kalle" userId="20486357-9ccc-4409-bc0b-ef60da3cad7d" providerId="ADAL" clId="{908CAFB5-4371-4E3B-8B39-74F6B4461CCB}" dt="2023-08-28T15:17:13.934" v="9900" actId="1076"/>
          <ac:picMkLst>
            <pc:docMk/>
            <pc:sldMk cId="2091004313" sldId="264"/>
            <ac:picMk id="42" creationId="{CD268C38-2474-7326-2984-4FFA48BEC46A}"/>
          </ac:picMkLst>
        </pc:picChg>
        <pc:picChg chg="add del mod">
          <ac:chgData name="Marjokorpi, Kalle" userId="20486357-9ccc-4409-bc0b-ef60da3cad7d" providerId="ADAL" clId="{908CAFB5-4371-4E3B-8B39-74F6B4461CCB}" dt="2023-08-25T05:02:39.255" v="4270" actId="478"/>
          <ac:picMkLst>
            <pc:docMk/>
            <pc:sldMk cId="2091004313" sldId="264"/>
            <ac:picMk id="1026" creationId="{84020C33-8370-65D8-E153-DC6672452D30}"/>
          </ac:picMkLst>
        </pc:picChg>
        <pc:picChg chg="add mod">
          <ac:chgData name="Marjokorpi, Kalle" userId="20486357-9ccc-4409-bc0b-ef60da3cad7d" providerId="ADAL" clId="{908CAFB5-4371-4E3B-8B39-74F6B4461CCB}" dt="2023-08-28T15:17:13.934" v="9900" actId="1076"/>
          <ac:picMkLst>
            <pc:docMk/>
            <pc:sldMk cId="2091004313" sldId="264"/>
            <ac:picMk id="1028" creationId="{997CA87E-C27C-355A-175A-67B21F046742}"/>
          </ac:picMkLst>
        </pc:picChg>
        <pc:picChg chg="add mod">
          <ac:chgData name="Marjokorpi, Kalle" userId="20486357-9ccc-4409-bc0b-ef60da3cad7d" providerId="ADAL" clId="{908CAFB5-4371-4E3B-8B39-74F6B4461CCB}" dt="2023-08-28T15:17:13.934" v="9900" actId="1076"/>
          <ac:picMkLst>
            <pc:docMk/>
            <pc:sldMk cId="2091004313" sldId="264"/>
            <ac:picMk id="1030" creationId="{DAEB9E37-1ECD-2882-6A84-7BF0E1124FC4}"/>
          </ac:picMkLst>
        </pc:picChg>
        <pc:picChg chg="add del mod">
          <ac:chgData name="Marjokorpi, Kalle" userId="20486357-9ccc-4409-bc0b-ef60da3cad7d" providerId="ADAL" clId="{908CAFB5-4371-4E3B-8B39-74F6B4461CCB}" dt="2023-08-25T05:05:19.768" v="4287" actId="478"/>
          <ac:picMkLst>
            <pc:docMk/>
            <pc:sldMk cId="2091004313" sldId="264"/>
            <ac:picMk id="1032" creationId="{CAECEE06-BE2E-594B-1B55-465CAFA3D8BE}"/>
          </ac:picMkLst>
        </pc:picChg>
        <pc:picChg chg="add mod">
          <ac:chgData name="Marjokorpi, Kalle" userId="20486357-9ccc-4409-bc0b-ef60da3cad7d" providerId="ADAL" clId="{908CAFB5-4371-4E3B-8B39-74F6B4461CCB}" dt="2023-08-28T15:17:13.934" v="9900" actId="1076"/>
          <ac:picMkLst>
            <pc:docMk/>
            <pc:sldMk cId="2091004313" sldId="264"/>
            <ac:picMk id="1034" creationId="{68A94B6E-1969-7BBC-DDC5-9BC641C6ADBA}"/>
          </ac:picMkLst>
        </pc:picChg>
        <pc:cxnChg chg="add del mod">
          <ac:chgData name="Marjokorpi, Kalle" userId="20486357-9ccc-4409-bc0b-ef60da3cad7d" providerId="ADAL" clId="{908CAFB5-4371-4E3B-8B39-74F6B4461CCB}" dt="2023-08-25T06:44:43.156" v="5955" actId="478"/>
          <ac:cxnSpMkLst>
            <pc:docMk/>
            <pc:sldMk cId="2091004313" sldId="264"/>
            <ac:cxnSpMk id="22" creationId="{BB554403-BABF-97C8-B3FC-C72802552A84}"/>
          </ac:cxnSpMkLst>
        </pc:cxnChg>
        <pc:cxnChg chg="add del mod">
          <ac:chgData name="Marjokorpi, Kalle" userId="20486357-9ccc-4409-bc0b-ef60da3cad7d" providerId="ADAL" clId="{908CAFB5-4371-4E3B-8B39-74F6B4461CCB}" dt="2023-08-25T06:44:57.309" v="5958" actId="478"/>
          <ac:cxnSpMkLst>
            <pc:docMk/>
            <pc:sldMk cId="2091004313" sldId="264"/>
            <ac:cxnSpMk id="31" creationId="{F10F8BD9-11D4-2295-E9A4-015BEFCDB5E6}"/>
          </ac:cxnSpMkLst>
        </pc:cxnChg>
        <pc:cxnChg chg="add del mod">
          <ac:chgData name="Marjokorpi, Kalle" userId="20486357-9ccc-4409-bc0b-ef60da3cad7d" providerId="ADAL" clId="{908CAFB5-4371-4E3B-8B39-74F6B4461CCB}" dt="2023-08-25T06:45:19.545" v="5964" actId="478"/>
          <ac:cxnSpMkLst>
            <pc:docMk/>
            <pc:sldMk cId="2091004313" sldId="264"/>
            <ac:cxnSpMk id="34" creationId="{0C0B3DD3-24A6-239A-346B-381F6485AC29}"/>
          </ac:cxnSpMkLst>
        </pc:cxnChg>
        <pc:cxnChg chg="add del mod">
          <ac:chgData name="Marjokorpi, Kalle" userId="20486357-9ccc-4409-bc0b-ef60da3cad7d" providerId="ADAL" clId="{908CAFB5-4371-4E3B-8B39-74F6B4461CCB}" dt="2023-08-25T06:45:19.235" v="5963" actId="478"/>
          <ac:cxnSpMkLst>
            <pc:docMk/>
            <pc:sldMk cId="2091004313" sldId="264"/>
            <ac:cxnSpMk id="36" creationId="{A05F296D-DBE0-07D5-8C2C-9E6691AB71C2}"/>
          </ac:cxnSpMkLst>
        </pc:cxnChg>
        <pc:cxnChg chg="add mod">
          <ac:chgData name="Marjokorpi, Kalle" userId="20486357-9ccc-4409-bc0b-ef60da3cad7d" providerId="ADAL" clId="{908CAFB5-4371-4E3B-8B39-74F6B4461CCB}" dt="2023-08-28T15:17:13.934" v="9900" actId="1076"/>
          <ac:cxnSpMkLst>
            <pc:docMk/>
            <pc:sldMk cId="2091004313" sldId="264"/>
            <ac:cxnSpMk id="38" creationId="{C0AF62A5-9332-35F9-56E3-F0CD19636E2E}"/>
          </ac:cxnSpMkLst>
        </pc:cxnChg>
        <pc:cxnChg chg="add mod">
          <ac:chgData name="Marjokorpi, Kalle" userId="20486357-9ccc-4409-bc0b-ef60da3cad7d" providerId="ADAL" clId="{908CAFB5-4371-4E3B-8B39-74F6B4461CCB}" dt="2023-08-28T15:17:13.934" v="9900" actId="1076"/>
          <ac:cxnSpMkLst>
            <pc:docMk/>
            <pc:sldMk cId="2091004313" sldId="264"/>
            <ac:cxnSpMk id="40" creationId="{A118F678-DB14-FFD8-AE4A-42E21BC7EB8D}"/>
          </ac:cxnSpMkLst>
        </pc:cxnChg>
        <pc:cxnChg chg="add mod">
          <ac:chgData name="Marjokorpi, Kalle" userId="20486357-9ccc-4409-bc0b-ef60da3cad7d" providerId="ADAL" clId="{908CAFB5-4371-4E3B-8B39-74F6B4461CCB}" dt="2023-08-28T15:17:13.934" v="9900" actId="1076"/>
          <ac:cxnSpMkLst>
            <pc:docMk/>
            <pc:sldMk cId="2091004313" sldId="264"/>
            <ac:cxnSpMk id="50" creationId="{A116A738-A4A3-ACBE-35D4-8E7AA49ABBF0}"/>
          </ac:cxnSpMkLst>
        </pc:cxnChg>
      </pc:sldChg>
      <pc:sldChg chg="addSp delSp modSp new del mod">
        <pc:chgData name="Marjokorpi, Kalle" userId="20486357-9ccc-4409-bc0b-ef60da3cad7d" providerId="ADAL" clId="{908CAFB5-4371-4E3B-8B39-74F6B4461CCB}" dt="2023-08-03T08:45:52.951" v="3588" actId="47"/>
        <pc:sldMkLst>
          <pc:docMk/>
          <pc:sldMk cId="1507026410" sldId="265"/>
        </pc:sldMkLst>
        <pc:spChg chg="mod">
          <ac:chgData name="Marjokorpi, Kalle" userId="20486357-9ccc-4409-bc0b-ef60da3cad7d" providerId="ADAL" clId="{908CAFB5-4371-4E3B-8B39-74F6B4461CCB}" dt="2023-06-19T16:40:55.953" v="362" actId="20577"/>
          <ac:spMkLst>
            <pc:docMk/>
            <pc:sldMk cId="1507026410" sldId="265"/>
            <ac:spMk id="2" creationId="{B8719E69-D514-0A9F-1C41-12B956471694}"/>
          </ac:spMkLst>
        </pc:spChg>
        <pc:spChg chg="mod">
          <ac:chgData name="Marjokorpi, Kalle" userId="20486357-9ccc-4409-bc0b-ef60da3cad7d" providerId="ADAL" clId="{908CAFB5-4371-4E3B-8B39-74F6B4461CCB}" dt="2023-06-19T16:41:27.073" v="373"/>
          <ac:spMkLst>
            <pc:docMk/>
            <pc:sldMk cId="1507026410" sldId="265"/>
            <ac:spMk id="3" creationId="{E4DC071B-AAD7-9927-100A-52D65C966E8A}"/>
          </ac:spMkLst>
        </pc:spChg>
        <pc:spChg chg="add del">
          <ac:chgData name="Marjokorpi, Kalle" userId="20486357-9ccc-4409-bc0b-ef60da3cad7d" providerId="ADAL" clId="{908CAFB5-4371-4E3B-8B39-74F6B4461CCB}" dt="2023-06-19T16:41:19.343" v="370"/>
          <ac:spMkLst>
            <pc:docMk/>
            <pc:sldMk cId="1507026410" sldId="265"/>
            <ac:spMk id="7" creationId="{DCBF8917-84C6-C8EB-A9D5-FAFED4A3AD40}"/>
          </ac:spMkLst>
        </pc:spChg>
      </pc:sldChg>
      <pc:sldChg chg="addSp new del ord modNotesTx">
        <pc:chgData name="Marjokorpi, Kalle" userId="20486357-9ccc-4409-bc0b-ef60da3cad7d" providerId="ADAL" clId="{908CAFB5-4371-4E3B-8B39-74F6B4461CCB}" dt="2023-09-01T14:58:49.369" v="17743" actId="47"/>
        <pc:sldMkLst>
          <pc:docMk/>
          <pc:sldMk cId="385310713" sldId="266"/>
        </pc:sldMkLst>
        <pc:picChg chg="add">
          <ac:chgData name="Marjokorpi, Kalle" userId="20486357-9ccc-4409-bc0b-ef60da3cad7d" providerId="ADAL" clId="{908CAFB5-4371-4E3B-8B39-74F6B4461CCB}" dt="2023-06-20T05:51:21.792" v="379"/>
          <ac:picMkLst>
            <pc:docMk/>
            <pc:sldMk cId="385310713" sldId="266"/>
            <ac:picMk id="1026" creationId="{E0EF8C8C-DF92-D3F6-BC99-2233C69FF758}"/>
          </ac:picMkLst>
        </pc:picChg>
      </pc:sldChg>
      <pc:sldChg chg="modSp new del mod modNotesTx">
        <pc:chgData name="Marjokorpi, Kalle" userId="20486357-9ccc-4409-bc0b-ef60da3cad7d" providerId="ADAL" clId="{908CAFB5-4371-4E3B-8B39-74F6B4461CCB}" dt="2023-08-03T08:55:19.263" v="3650" actId="47"/>
        <pc:sldMkLst>
          <pc:docMk/>
          <pc:sldMk cId="1540227997" sldId="267"/>
        </pc:sldMkLst>
        <pc:spChg chg="mod">
          <ac:chgData name="Marjokorpi, Kalle" userId="20486357-9ccc-4409-bc0b-ef60da3cad7d" providerId="ADAL" clId="{908CAFB5-4371-4E3B-8B39-74F6B4461CCB}" dt="2023-06-20T05:59:58.901" v="397"/>
          <ac:spMkLst>
            <pc:docMk/>
            <pc:sldMk cId="1540227997" sldId="267"/>
            <ac:spMk id="2" creationId="{0007192D-7BDE-D1C8-E50F-F0138F54A2F5}"/>
          </ac:spMkLst>
        </pc:spChg>
        <pc:spChg chg="mod">
          <ac:chgData name="Marjokorpi, Kalle" userId="20486357-9ccc-4409-bc0b-ef60da3cad7d" providerId="ADAL" clId="{908CAFB5-4371-4E3B-8B39-74F6B4461CCB}" dt="2023-06-20T07:45:22.613" v="412"/>
          <ac:spMkLst>
            <pc:docMk/>
            <pc:sldMk cId="1540227997" sldId="267"/>
            <ac:spMk id="3" creationId="{9CB71F52-2F93-921C-619E-90ECCA0BC8C3}"/>
          </ac:spMkLst>
        </pc:spChg>
      </pc:sldChg>
      <pc:sldChg chg="addSp modSp add del mod ord modClrScheme chgLayout">
        <pc:chgData name="Marjokorpi, Kalle" userId="20486357-9ccc-4409-bc0b-ef60da3cad7d" providerId="ADAL" clId="{908CAFB5-4371-4E3B-8B39-74F6B4461CCB}" dt="2023-09-01T14:58:54.362" v="17748" actId="47"/>
        <pc:sldMkLst>
          <pc:docMk/>
          <pc:sldMk cId="1748648321" sldId="268"/>
        </pc:sldMkLst>
        <pc:spChg chg="add mod ord">
          <ac:chgData name="Marjokorpi, Kalle" userId="20486357-9ccc-4409-bc0b-ef60da3cad7d" providerId="ADAL" clId="{908CAFB5-4371-4E3B-8B39-74F6B4461CCB}" dt="2023-06-20T08:07:35.110" v="482" actId="20577"/>
          <ac:spMkLst>
            <pc:docMk/>
            <pc:sldMk cId="1748648321" sldId="268"/>
            <ac:spMk id="2" creationId="{A3140FFB-37CA-2DB5-31B5-3C9890C7BEB2}"/>
          </ac:spMkLst>
        </pc:spChg>
        <pc:spChg chg="mod">
          <ac:chgData name="Marjokorpi, Kalle" userId="20486357-9ccc-4409-bc0b-ef60da3cad7d" providerId="ADAL" clId="{908CAFB5-4371-4E3B-8B39-74F6B4461CCB}" dt="2023-06-20T08:07:33.421" v="480" actId="692"/>
          <ac:spMkLst>
            <pc:docMk/>
            <pc:sldMk cId="1748648321" sldId="268"/>
            <ac:spMk id="15" creationId="{27891445-FDB8-AE95-5482-AAE274587BFD}"/>
          </ac:spMkLst>
        </pc:spChg>
      </pc:sldChg>
      <pc:sldChg chg="addSp delSp modSp new del mod modClrScheme chgLayout">
        <pc:chgData name="Marjokorpi, Kalle" userId="20486357-9ccc-4409-bc0b-ef60da3cad7d" providerId="ADAL" clId="{908CAFB5-4371-4E3B-8B39-74F6B4461CCB}" dt="2023-07-28T06:09:51.772" v="909" actId="47"/>
        <pc:sldMkLst>
          <pc:docMk/>
          <pc:sldMk cId="1043466450" sldId="269"/>
        </pc:sldMkLst>
        <pc:spChg chg="mod ord">
          <ac:chgData name="Marjokorpi, Kalle" userId="20486357-9ccc-4409-bc0b-ef60da3cad7d" providerId="ADAL" clId="{908CAFB5-4371-4E3B-8B39-74F6B4461CCB}" dt="2023-06-20T08:13:16.047" v="558" actId="26606"/>
          <ac:spMkLst>
            <pc:docMk/>
            <pc:sldMk cId="1043466450" sldId="269"/>
            <ac:spMk id="2" creationId="{D29D4406-7084-2484-B18B-AE05992624B1}"/>
          </ac:spMkLst>
        </pc:spChg>
        <pc:spChg chg="add del mod ord">
          <ac:chgData name="Marjokorpi, Kalle" userId="20486357-9ccc-4409-bc0b-ef60da3cad7d" providerId="ADAL" clId="{908CAFB5-4371-4E3B-8B39-74F6B4461CCB}" dt="2023-06-20T08:09:49.472" v="500" actId="700"/>
          <ac:spMkLst>
            <pc:docMk/>
            <pc:sldMk cId="1043466450" sldId="269"/>
            <ac:spMk id="3" creationId="{26FF3ABB-AB93-4088-D69B-D1952CAEB2F2}"/>
          </ac:spMkLst>
        </pc:spChg>
        <pc:spChg chg="add del mod ord">
          <ac:chgData name="Marjokorpi, Kalle" userId="20486357-9ccc-4409-bc0b-ef60da3cad7d" providerId="ADAL" clId="{908CAFB5-4371-4E3B-8B39-74F6B4461CCB}" dt="2023-06-20T08:09:49.472" v="500" actId="700"/>
          <ac:spMkLst>
            <pc:docMk/>
            <pc:sldMk cId="1043466450" sldId="269"/>
            <ac:spMk id="4" creationId="{21EA0722-F9FA-AB97-D3F9-2FA6EFBE59F8}"/>
          </ac:spMkLst>
        </pc:spChg>
        <pc:spChg chg="add del mod">
          <ac:chgData name="Marjokorpi, Kalle" userId="20486357-9ccc-4409-bc0b-ef60da3cad7d" providerId="ADAL" clId="{908CAFB5-4371-4E3B-8B39-74F6B4461CCB}" dt="2023-07-28T05:03:01.880" v="687" actId="931"/>
          <ac:spMkLst>
            <pc:docMk/>
            <pc:sldMk cId="1043466450" sldId="269"/>
            <ac:spMk id="5" creationId="{4688235C-48EC-0B6F-1AD5-F00BD1A93025}"/>
          </ac:spMkLst>
        </pc:spChg>
        <pc:spChg chg="add del mod ord">
          <ac:chgData name="Marjokorpi, Kalle" userId="20486357-9ccc-4409-bc0b-ef60da3cad7d" providerId="ADAL" clId="{908CAFB5-4371-4E3B-8B39-74F6B4461CCB}" dt="2023-06-20T08:13:16.047" v="558" actId="26606"/>
          <ac:spMkLst>
            <pc:docMk/>
            <pc:sldMk cId="1043466450" sldId="269"/>
            <ac:spMk id="5" creationId="{96BC15F0-0401-2605-172C-0FA6A63FC891}"/>
          </ac:spMkLst>
        </pc:spChg>
        <pc:spChg chg="add del mod ord">
          <ac:chgData name="Marjokorpi, Kalle" userId="20486357-9ccc-4409-bc0b-ef60da3cad7d" providerId="ADAL" clId="{908CAFB5-4371-4E3B-8B39-74F6B4461CCB}" dt="2023-06-20T08:13:16.047" v="558" actId="26606"/>
          <ac:spMkLst>
            <pc:docMk/>
            <pc:sldMk cId="1043466450" sldId="269"/>
            <ac:spMk id="6" creationId="{04F9AFB9-6FF6-ADC6-5923-CE07F373BDFD}"/>
          </ac:spMkLst>
        </pc:spChg>
        <pc:spChg chg="mod ord">
          <ac:chgData name="Marjokorpi, Kalle" userId="20486357-9ccc-4409-bc0b-ef60da3cad7d" providerId="ADAL" clId="{908CAFB5-4371-4E3B-8B39-74F6B4461CCB}" dt="2023-06-20T08:13:16.047" v="558" actId="26606"/>
          <ac:spMkLst>
            <pc:docMk/>
            <pc:sldMk cId="1043466450" sldId="269"/>
            <ac:spMk id="7" creationId="{8B8B46B1-EA0E-E72C-B322-9A3A7F5E0C36}"/>
          </ac:spMkLst>
        </pc:spChg>
        <pc:spChg chg="add del mod ord">
          <ac:chgData name="Marjokorpi, Kalle" userId="20486357-9ccc-4409-bc0b-ef60da3cad7d" providerId="ADAL" clId="{908CAFB5-4371-4E3B-8B39-74F6B4461CCB}" dt="2023-06-20T08:09:30.610" v="499" actId="700"/>
          <ac:spMkLst>
            <pc:docMk/>
            <pc:sldMk cId="1043466450" sldId="269"/>
            <ac:spMk id="8" creationId="{F61B8FCD-6FE4-9AAD-78A3-1506FFA05806}"/>
          </ac:spMkLst>
        </pc:spChg>
        <pc:spChg chg="add del mod ord">
          <ac:chgData name="Marjokorpi, Kalle" userId="20486357-9ccc-4409-bc0b-ef60da3cad7d" providerId="ADAL" clId="{908CAFB5-4371-4E3B-8B39-74F6B4461CCB}" dt="2023-06-20T08:10:41.007" v="501"/>
          <ac:spMkLst>
            <pc:docMk/>
            <pc:sldMk cId="1043466450" sldId="269"/>
            <ac:spMk id="9" creationId="{131BCFEA-5831-ABE2-6544-FEB50AE36891}"/>
          </ac:spMkLst>
        </pc:spChg>
        <pc:spChg chg="add del mod ord">
          <ac:chgData name="Marjokorpi, Kalle" userId="20486357-9ccc-4409-bc0b-ef60da3cad7d" providerId="ADAL" clId="{908CAFB5-4371-4E3B-8B39-74F6B4461CCB}" dt="2023-06-20T08:13:16.047" v="558" actId="26606"/>
          <ac:spMkLst>
            <pc:docMk/>
            <pc:sldMk cId="1043466450" sldId="269"/>
            <ac:spMk id="10" creationId="{AB90008C-894D-CF26-D12D-344FD7E4857B}"/>
          </ac:spMkLst>
        </pc:spChg>
        <pc:spChg chg="add del mod">
          <ac:chgData name="Marjokorpi, Kalle" userId="20486357-9ccc-4409-bc0b-ef60da3cad7d" providerId="ADAL" clId="{908CAFB5-4371-4E3B-8B39-74F6B4461CCB}" dt="2023-06-20T08:12:14.645" v="531"/>
          <ac:spMkLst>
            <pc:docMk/>
            <pc:sldMk cId="1043466450" sldId="269"/>
            <ac:spMk id="14" creationId="{1783A8B7-A7C5-ADFB-2C5C-3C3DA7F72192}"/>
          </ac:spMkLst>
        </pc:spChg>
        <pc:spChg chg="add del mod">
          <ac:chgData name="Marjokorpi, Kalle" userId="20486357-9ccc-4409-bc0b-ef60da3cad7d" providerId="ADAL" clId="{908CAFB5-4371-4E3B-8B39-74F6B4461CCB}" dt="2023-06-20T08:12:41.797" v="540"/>
          <ac:spMkLst>
            <pc:docMk/>
            <pc:sldMk cId="1043466450" sldId="269"/>
            <ac:spMk id="18" creationId="{DA1F7046-729A-1851-B1F3-F6587B7579F9}"/>
          </ac:spMkLst>
        </pc:spChg>
        <pc:spChg chg="add del mod">
          <ac:chgData name="Marjokorpi, Kalle" userId="20486357-9ccc-4409-bc0b-ef60da3cad7d" providerId="ADAL" clId="{908CAFB5-4371-4E3B-8B39-74F6B4461CCB}" dt="2023-06-20T08:13:14.610" v="553" actId="26606"/>
          <ac:spMkLst>
            <pc:docMk/>
            <pc:sldMk cId="1043466450" sldId="269"/>
            <ac:spMk id="25" creationId="{0A231249-2541-33D6-8004-8D974D7D9617}"/>
          </ac:spMkLst>
        </pc:spChg>
        <pc:spChg chg="add del mod">
          <ac:chgData name="Marjokorpi, Kalle" userId="20486357-9ccc-4409-bc0b-ef60da3cad7d" providerId="ADAL" clId="{908CAFB5-4371-4E3B-8B39-74F6B4461CCB}" dt="2023-06-20T08:13:14.610" v="553" actId="26606"/>
          <ac:spMkLst>
            <pc:docMk/>
            <pc:sldMk cId="1043466450" sldId="269"/>
            <ac:spMk id="27" creationId="{A494F608-BFFF-A872-74A8-F2A57FDD5162}"/>
          </ac:spMkLst>
        </pc:spChg>
        <pc:spChg chg="add del mod">
          <ac:chgData name="Marjokorpi, Kalle" userId="20486357-9ccc-4409-bc0b-ef60da3cad7d" providerId="ADAL" clId="{908CAFB5-4371-4E3B-8B39-74F6B4461CCB}" dt="2023-06-20T08:13:14.610" v="553" actId="26606"/>
          <ac:spMkLst>
            <pc:docMk/>
            <pc:sldMk cId="1043466450" sldId="269"/>
            <ac:spMk id="29" creationId="{E10EBFD9-6A8F-1DC9-2385-8F6A4DA17365}"/>
          </ac:spMkLst>
        </pc:spChg>
        <pc:spChg chg="add del mod">
          <ac:chgData name="Marjokorpi, Kalle" userId="20486357-9ccc-4409-bc0b-ef60da3cad7d" providerId="ADAL" clId="{908CAFB5-4371-4E3B-8B39-74F6B4461CCB}" dt="2023-06-20T08:13:15.483" v="555" actId="26606"/>
          <ac:spMkLst>
            <pc:docMk/>
            <pc:sldMk cId="1043466450" sldId="269"/>
            <ac:spMk id="31" creationId="{59ACBC5A-1B53-8047-4A2B-16438FE391E4}"/>
          </ac:spMkLst>
        </pc:spChg>
        <pc:spChg chg="add del mod">
          <ac:chgData name="Marjokorpi, Kalle" userId="20486357-9ccc-4409-bc0b-ef60da3cad7d" providerId="ADAL" clId="{908CAFB5-4371-4E3B-8B39-74F6B4461CCB}" dt="2023-06-20T08:13:15.483" v="555" actId="26606"/>
          <ac:spMkLst>
            <pc:docMk/>
            <pc:sldMk cId="1043466450" sldId="269"/>
            <ac:spMk id="32" creationId="{F301AAB8-DC2C-37CD-5125-C0B0147AA332}"/>
          </ac:spMkLst>
        </pc:spChg>
        <pc:spChg chg="add del mod">
          <ac:chgData name="Marjokorpi, Kalle" userId="20486357-9ccc-4409-bc0b-ef60da3cad7d" providerId="ADAL" clId="{908CAFB5-4371-4E3B-8B39-74F6B4461CCB}" dt="2023-06-20T08:13:15.483" v="555" actId="26606"/>
          <ac:spMkLst>
            <pc:docMk/>
            <pc:sldMk cId="1043466450" sldId="269"/>
            <ac:spMk id="33" creationId="{994A5CE2-1DD9-8D0D-6688-997F537F87D3}"/>
          </ac:spMkLst>
        </pc:spChg>
        <pc:spChg chg="add del mod">
          <ac:chgData name="Marjokorpi, Kalle" userId="20486357-9ccc-4409-bc0b-ef60da3cad7d" providerId="ADAL" clId="{908CAFB5-4371-4E3B-8B39-74F6B4461CCB}" dt="2023-06-20T08:13:15.483" v="555" actId="26606"/>
          <ac:spMkLst>
            <pc:docMk/>
            <pc:sldMk cId="1043466450" sldId="269"/>
            <ac:spMk id="34" creationId="{D4C4A6BA-7088-64A4-7449-48602F02E0F6}"/>
          </ac:spMkLst>
        </pc:spChg>
        <pc:spChg chg="add del mod">
          <ac:chgData name="Marjokorpi, Kalle" userId="20486357-9ccc-4409-bc0b-ef60da3cad7d" providerId="ADAL" clId="{908CAFB5-4371-4E3B-8B39-74F6B4461CCB}" dt="2023-06-20T08:13:16.041" v="557" actId="26606"/>
          <ac:spMkLst>
            <pc:docMk/>
            <pc:sldMk cId="1043466450" sldId="269"/>
            <ac:spMk id="36" creationId="{0A231249-2541-33D6-8004-8D974D7D9617}"/>
          </ac:spMkLst>
        </pc:spChg>
        <pc:spChg chg="add del mod">
          <ac:chgData name="Marjokorpi, Kalle" userId="20486357-9ccc-4409-bc0b-ef60da3cad7d" providerId="ADAL" clId="{908CAFB5-4371-4E3B-8B39-74F6B4461CCB}" dt="2023-06-20T08:13:16.041" v="557" actId="26606"/>
          <ac:spMkLst>
            <pc:docMk/>
            <pc:sldMk cId="1043466450" sldId="269"/>
            <ac:spMk id="37" creationId="{A494F608-BFFF-A872-74A8-F2A57FDD5162}"/>
          </ac:spMkLst>
        </pc:spChg>
        <pc:spChg chg="add del mod">
          <ac:chgData name="Marjokorpi, Kalle" userId="20486357-9ccc-4409-bc0b-ef60da3cad7d" providerId="ADAL" clId="{908CAFB5-4371-4E3B-8B39-74F6B4461CCB}" dt="2023-06-20T08:13:16.041" v="557" actId="26606"/>
          <ac:spMkLst>
            <pc:docMk/>
            <pc:sldMk cId="1043466450" sldId="269"/>
            <ac:spMk id="38" creationId="{E10EBFD9-6A8F-1DC9-2385-8F6A4DA17365}"/>
          </ac:spMkLst>
        </pc:spChg>
        <pc:spChg chg="add mod">
          <ac:chgData name="Marjokorpi, Kalle" userId="20486357-9ccc-4409-bc0b-ef60da3cad7d" providerId="ADAL" clId="{908CAFB5-4371-4E3B-8B39-74F6B4461CCB}" dt="2023-06-20T08:17:07.347" v="634" actId="20577"/>
          <ac:spMkLst>
            <pc:docMk/>
            <pc:sldMk cId="1043466450" sldId="269"/>
            <ac:spMk id="40" creationId="{F301AAB8-DC2C-37CD-5125-C0B0147AA332}"/>
          </ac:spMkLst>
        </pc:spChg>
        <pc:spChg chg="add mod">
          <ac:chgData name="Marjokorpi, Kalle" userId="20486357-9ccc-4409-bc0b-ef60da3cad7d" providerId="ADAL" clId="{908CAFB5-4371-4E3B-8B39-74F6B4461CCB}" dt="2023-06-20T08:13:16.047" v="558" actId="26606"/>
          <ac:spMkLst>
            <pc:docMk/>
            <pc:sldMk cId="1043466450" sldId="269"/>
            <ac:spMk id="41" creationId="{994A5CE2-1DD9-8D0D-6688-997F537F87D3}"/>
          </ac:spMkLst>
        </pc:spChg>
        <pc:spChg chg="add mod">
          <ac:chgData name="Marjokorpi, Kalle" userId="20486357-9ccc-4409-bc0b-ef60da3cad7d" providerId="ADAL" clId="{908CAFB5-4371-4E3B-8B39-74F6B4461CCB}" dt="2023-07-28T05:30:47.650" v="709" actId="20577"/>
          <ac:spMkLst>
            <pc:docMk/>
            <pc:sldMk cId="1043466450" sldId="269"/>
            <ac:spMk id="42" creationId="{D4C4A6BA-7088-64A4-7449-48602F02E0F6}"/>
          </ac:spMkLst>
        </pc:spChg>
        <pc:spChg chg="add mod">
          <ac:chgData name="Marjokorpi, Kalle" userId="20486357-9ccc-4409-bc0b-ef60da3cad7d" providerId="ADAL" clId="{908CAFB5-4371-4E3B-8B39-74F6B4461CCB}" dt="2023-07-28T05:30:39.471" v="700"/>
          <ac:spMkLst>
            <pc:docMk/>
            <pc:sldMk cId="1043466450" sldId="269"/>
            <ac:spMk id="43" creationId="{59ACBC5A-1B53-8047-4A2B-16438FE391E4}"/>
          </ac:spMkLst>
        </pc:spChg>
        <pc:picChg chg="add del mod">
          <ac:chgData name="Marjokorpi, Kalle" userId="20486357-9ccc-4409-bc0b-ef60da3cad7d" providerId="ADAL" clId="{908CAFB5-4371-4E3B-8B39-74F6B4461CCB}" dt="2023-07-28T05:03:04.139" v="690" actId="478"/>
          <ac:picMkLst>
            <pc:docMk/>
            <pc:sldMk cId="1043466450" sldId="269"/>
            <ac:picMk id="3" creationId="{255C7384-1EC3-83E7-8709-2C1409E1A78C}"/>
          </ac:picMkLst>
        </pc:picChg>
        <pc:picChg chg="add mod">
          <ac:chgData name="Marjokorpi, Kalle" userId="20486357-9ccc-4409-bc0b-ef60da3cad7d" providerId="ADAL" clId="{908CAFB5-4371-4E3B-8B39-74F6B4461CCB}" dt="2023-07-28T05:03:16.702" v="692" actId="14100"/>
          <ac:picMkLst>
            <pc:docMk/>
            <pc:sldMk cId="1043466450" sldId="269"/>
            <ac:picMk id="8" creationId="{070B37E5-6FC7-C1EF-F4E8-A293A641B6F1}"/>
          </ac:picMkLst>
        </pc:picChg>
        <pc:picChg chg="add mod">
          <ac:chgData name="Marjokorpi, Kalle" userId="20486357-9ccc-4409-bc0b-ef60da3cad7d" providerId="ADAL" clId="{908CAFB5-4371-4E3B-8B39-74F6B4461CCB}" dt="2023-07-28T05:30:27.459" v="699" actId="1076"/>
          <ac:picMkLst>
            <pc:docMk/>
            <pc:sldMk cId="1043466450" sldId="269"/>
            <ac:picMk id="9" creationId="{C0DF2310-92EF-5DBA-EB62-4BC06E0BF16E}"/>
          </ac:picMkLst>
        </pc:picChg>
        <pc:picChg chg="add del mod replST">
          <ac:chgData name="Marjokorpi, Kalle" userId="20486357-9ccc-4409-bc0b-ef60da3cad7d" providerId="ADAL" clId="{908CAFB5-4371-4E3B-8B39-74F6B4461CCB}" dt="2023-06-20T08:10:47.400" v="526" actId="478"/>
          <ac:picMkLst>
            <pc:docMk/>
            <pc:sldMk cId="1043466450" sldId="269"/>
            <ac:picMk id="12" creationId="{B633FDED-2684-53CE-B06E-C54FE1FFDECC}"/>
          </ac:picMkLst>
        </pc:picChg>
        <pc:picChg chg="add del mod">
          <ac:chgData name="Marjokorpi, Kalle" userId="20486357-9ccc-4409-bc0b-ef60da3cad7d" providerId="ADAL" clId="{908CAFB5-4371-4E3B-8B39-74F6B4461CCB}" dt="2023-06-20T08:12:38.899" v="539" actId="478"/>
          <ac:picMkLst>
            <pc:docMk/>
            <pc:sldMk cId="1043466450" sldId="269"/>
            <ac:picMk id="16" creationId="{3299FD3C-D935-B9C3-37C0-23FB8E7CB5AD}"/>
          </ac:picMkLst>
        </pc:picChg>
        <pc:picChg chg="add del mod ord">
          <ac:chgData name="Marjokorpi, Kalle" userId="20486357-9ccc-4409-bc0b-ef60da3cad7d" providerId="ADAL" clId="{908CAFB5-4371-4E3B-8B39-74F6B4461CCB}" dt="2023-07-28T05:01:48.571" v="686" actId="478"/>
          <ac:picMkLst>
            <pc:docMk/>
            <pc:sldMk cId="1043466450" sldId="269"/>
            <ac:picMk id="20" creationId="{DCA1B0D6-DC8D-E85E-D3F9-C6C4D33E91BA}"/>
          </ac:picMkLst>
        </pc:picChg>
      </pc:sldChg>
      <pc:sldChg chg="addSp delSp add del ord">
        <pc:chgData name="Marjokorpi, Kalle" userId="20486357-9ccc-4409-bc0b-ef60da3cad7d" providerId="ADAL" clId="{908CAFB5-4371-4E3B-8B39-74F6B4461CCB}" dt="2023-07-28T06:06:38.501" v="852" actId="47"/>
        <pc:sldMkLst>
          <pc:docMk/>
          <pc:sldMk cId="942798864" sldId="270"/>
        </pc:sldMkLst>
        <pc:spChg chg="add del">
          <ac:chgData name="Marjokorpi, Kalle" userId="20486357-9ccc-4409-bc0b-ef60da3cad7d" providerId="ADAL" clId="{908CAFB5-4371-4E3B-8B39-74F6B4461CCB}" dt="2023-07-28T05:01:42.254" v="684"/>
          <ac:spMkLst>
            <pc:docMk/>
            <pc:sldMk cId="942798864" sldId="270"/>
            <ac:spMk id="3" creationId="{6AB18037-0C1C-C239-896A-2C7FFB3EF630}"/>
          </ac:spMkLst>
        </pc:spChg>
      </pc:sldChg>
      <pc:sldChg chg="modSp new del mod">
        <pc:chgData name="Marjokorpi, Kalle" userId="20486357-9ccc-4409-bc0b-ef60da3cad7d" providerId="ADAL" clId="{908CAFB5-4371-4E3B-8B39-74F6B4461CCB}" dt="2023-06-20T08:11:09.015" v="530" actId="47"/>
        <pc:sldMkLst>
          <pc:docMk/>
          <pc:sldMk cId="1739428318" sldId="270"/>
        </pc:sldMkLst>
        <pc:spChg chg="mod">
          <ac:chgData name="Marjokorpi, Kalle" userId="20486357-9ccc-4409-bc0b-ef60da3cad7d" providerId="ADAL" clId="{908CAFB5-4371-4E3B-8B39-74F6B4461CCB}" dt="2023-06-20T08:11:03.432" v="529" actId="20577"/>
          <ac:spMkLst>
            <pc:docMk/>
            <pc:sldMk cId="1739428318" sldId="270"/>
            <ac:spMk id="2" creationId="{71712295-C216-B335-FEC1-19914380C431}"/>
          </ac:spMkLst>
        </pc:spChg>
      </pc:sldChg>
      <pc:sldChg chg="addSp delSp modSp add del mod ord modClrScheme chgLayout">
        <pc:chgData name="Marjokorpi, Kalle" userId="20486357-9ccc-4409-bc0b-ef60da3cad7d" providerId="ADAL" clId="{908CAFB5-4371-4E3B-8B39-74F6B4461CCB}" dt="2023-07-28T05:58:32.448" v="720" actId="47"/>
        <pc:sldMkLst>
          <pc:docMk/>
          <pc:sldMk cId="2740250864" sldId="271"/>
        </pc:sldMkLst>
        <pc:spChg chg="del mod ord">
          <ac:chgData name="Marjokorpi, Kalle" userId="20486357-9ccc-4409-bc0b-ef60da3cad7d" providerId="ADAL" clId="{908CAFB5-4371-4E3B-8B39-74F6B4461CCB}" dt="2023-07-28T05:58:13.006" v="718" actId="478"/>
          <ac:spMkLst>
            <pc:docMk/>
            <pc:sldMk cId="2740250864" sldId="271"/>
            <ac:spMk id="2" creationId="{D29D4406-7084-2484-B18B-AE05992624B1}"/>
          </ac:spMkLst>
        </pc:spChg>
        <pc:spChg chg="add del mod ord">
          <ac:chgData name="Marjokorpi, Kalle" userId="20486357-9ccc-4409-bc0b-ef60da3cad7d" providerId="ADAL" clId="{908CAFB5-4371-4E3B-8B39-74F6B4461CCB}" dt="2023-07-28T05:58:11.591" v="717" actId="478"/>
          <ac:spMkLst>
            <pc:docMk/>
            <pc:sldMk cId="2740250864" sldId="271"/>
            <ac:spMk id="3" creationId="{D24B8F78-0301-68B0-4BE4-7F377663C6A0}"/>
          </ac:spMkLst>
        </pc:spChg>
        <pc:spChg chg="add del mod">
          <ac:chgData name="Marjokorpi, Kalle" userId="20486357-9ccc-4409-bc0b-ef60da3cad7d" providerId="ADAL" clId="{908CAFB5-4371-4E3B-8B39-74F6B4461CCB}" dt="2023-07-28T05:58:10.106" v="716" actId="478"/>
          <ac:spMkLst>
            <pc:docMk/>
            <pc:sldMk cId="2740250864" sldId="271"/>
            <ac:spMk id="5" creationId="{1FC901CB-F7E2-804D-74B3-BDFECAFDE0FF}"/>
          </ac:spMkLst>
        </pc:spChg>
        <pc:spChg chg="mod ord">
          <ac:chgData name="Marjokorpi, Kalle" userId="20486357-9ccc-4409-bc0b-ef60da3cad7d" providerId="ADAL" clId="{908CAFB5-4371-4E3B-8B39-74F6B4461CCB}" dt="2023-07-28T05:58:03.971" v="714" actId="700"/>
          <ac:spMkLst>
            <pc:docMk/>
            <pc:sldMk cId="2740250864" sldId="271"/>
            <ac:spMk id="7" creationId="{8B8B46B1-EA0E-E72C-B322-9A3A7F5E0C36}"/>
          </ac:spMkLst>
        </pc:spChg>
        <pc:spChg chg="del mod ord">
          <ac:chgData name="Marjokorpi, Kalle" userId="20486357-9ccc-4409-bc0b-ef60da3cad7d" providerId="ADAL" clId="{908CAFB5-4371-4E3B-8B39-74F6B4461CCB}" dt="2023-07-28T05:58:08.026" v="715" actId="478"/>
          <ac:spMkLst>
            <pc:docMk/>
            <pc:sldMk cId="2740250864" sldId="271"/>
            <ac:spMk id="40" creationId="{F301AAB8-DC2C-37CD-5125-C0B0147AA332}"/>
          </ac:spMkLst>
        </pc:spChg>
        <pc:spChg chg="del">
          <ac:chgData name="Marjokorpi, Kalle" userId="20486357-9ccc-4409-bc0b-ef60da3cad7d" providerId="ADAL" clId="{908CAFB5-4371-4E3B-8B39-74F6B4461CCB}" dt="2023-07-28T05:57:56.179" v="713" actId="700"/>
          <ac:spMkLst>
            <pc:docMk/>
            <pc:sldMk cId="2740250864" sldId="271"/>
            <ac:spMk id="41" creationId="{994A5CE2-1DD9-8D0D-6688-997F537F87D3}"/>
          </ac:spMkLst>
        </pc:spChg>
        <pc:spChg chg="mod ord">
          <ac:chgData name="Marjokorpi, Kalle" userId="20486357-9ccc-4409-bc0b-ef60da3cad7d" providerId="ADAL" clId="{908CAFB5-4371-4E3B-8B39-74F6B4461CCB}" dt="2023-07-28T05:58:03.971" v="714" actId="700"/>
          <ac:spMkLst>
            <pc:docMk/>
            <pc:sldMk cId="2740250864" sldId="271"/>
            <ac:spMk id="42" creationId="{D4C4A6BA-7088-64A4-7449-48602F02E0F6}"/>
          </ac:spMkLst>
        </pc:spChg>
        <pc:spChg chg="mod ord">
          <ac:chgData name="Marjokorpi, Kalle" userId="20486357-9ccc-4409-bc0b-ef60da3cad7d" providerId="ADAL" clId="{908CAFB5-4371-4E3B-8B39-74F6B4461CCB}" dt="2023-07-28T05:58:03.971" v="714" actId="700"/>
          <ac:spMkLst>
            <pc:docMk/>
            <pc:sldMk cId="2740250864" sldId="271"/>
            <ac:spMk id="43" creationId="{59ACBC5A-1B53-8047-4A2B-16438FE391E4}"/>
          </ac:spMkLst>
        </pc:spChg>
        <pc:picChg chg="mod ord">
          <ac:chgData name="Marjokorpi, Kalle" userId="20486357-9ccc-4409-bc0b-ef60da3cad7d" providerId="ADAL" clId="{908CAFB5-4371-4E3B-8B39-74F6B4461CCB}" dt="2023-07-28T05:58:27.803" v="719" actId="1076"/>
          <ac:picMkLst>
            <pc:docMk/>
            <pc:sldMk cId="2740250864" sldId="271"/>
            <ac:picMk id="8" creationId="{070B37E5-6FC7-C1EF-F4E8-A293A641B6F1}"/>
          </ac:picMkLst>
        </pc:picChg>
      </pc:sldChg>
      <pc:sldChg chg="addSp delSp modSp new del mod setBg modClrScheme chgLayout">
        <pc:chgData name="Marjokorpi, Kalle" userId="20486357-9ccc-4409-bc0b-ef60da3cad7d" providerId="ADAL" clId="{908CAFB5-4371-4E3B-8B39-74F6B4461CCB}" dt="2023-07-28T06:09:09.230" v="907" actId="47"/>
        <pc:sldMkLst>
          <pc:docMk/>
          <pc:sldMk cId="3102931377" sldId="271"/>
        </pc:sldMkLst>
        <pc:spChg chg="del mod ord">
          <ac:chgData name="Marjokorpi, Kalle" userId="20486357-9ccc-4409-bc0b-ef60da3cad7d" providerId="ADAL" clId="{908CAFB5-4371-4E3B-8B39-74F6B4461CCB}" dt="2023-07-28T05:58:37.529" v="722" actId="700"/>
          <ac:spMkLst>
            <pc:docMk/>
            <pc:sldMk cId="3102931377" sldId="271"/>
            <ac:spMk id="2" creationId="{88404CBC-4214-C1A6-D863-3F87E0C636F6}"/>
          </ac:spMkLst>
        </pc:spChg>
        <pc:spChg chg="del mod ord">
          <ac:chgData name="Marjokorpi, Kalle" userId="20486357-9ccc-4409-bc0b-ef60da3cad7d" providerId="ADAL" clId="{908CAFB5-4371-4E3B-8B39-74F6B4461CCB}" dt="2023-07-28T05:58:37.529" v="722" actId="700"/>
          <ac:spMkLst>
            <pc:docMk/>
            <pc:sldMk cId="3102931377" sldId="271"/>
            <ac:spMk id="3" creationId="{73C0C799-39A3-0387-5A6B-BAD8D7745FC1}"/>
          </ac:spMkLst>
        </pc:spChg>
        <pc:spChg chg="del mod ord">
          <ac:chgData name="Marjokorpi, Kalle" userId="20486357-9ccc-4409-bc0b-ef60da3cad7d" providerId="ADAL" clId="{908CAFB5-4371-4E3B-8B39-74F6B4461CCB}" dt="2023-07-28T05:58:37.529" v="722" actId="700"/>
          <ac:spMkLst>
            <pc:docMk/>
            <pc:sldMk cId="3102931377" sldId="271"/>
            <ac:spMk id="4" creationId="{25F965E0-D886-F75A-D4FD-707E63BF1DEA}"/>
          </ac:spMkLst>
        </pc:spChg>
        <pc:spChg chg="mod ord">
          <ac:chgData name="Marjokorpi, Kalle" userId="20486357-9ccc-4409-bc0b-ef60da3cad7d" providerId="ADAL" clId="{908CAFB5-4371-4E3B-8B39-74F6B4461CCB}" dt="2023-07-28T05:58:37.529" v="722" actId="700"/>
          <ac:spMkLst>
            <pc:docMk/>
            <pc:sldMk cId="3102931377" sldId="271"/>
            <ac:spMk id="5" creationId="{8B5D807D-116F-1B10-F5B6-E7883E6A31A0}"/>
          </ac:spMkLst>
        </pc:spChg>
        <pc:spChg chg="mod ord">
          <ac:chgData name="Marjokorpi, Kalle" userId="20486357-9ccc-4409-bc0b-ef60da3cad7d" providerId="ADAL" clId="{908CAFB5-4371-4E3B-8B39-74F6B4461CCB}" dt="2023-07-28T05:58:37.529" v="722" actId="700"/>
          <ac:spMkLst>
            <pc:docMk/>
            <pc:sldMk cId="3102931377" sldId="271"/>
            <ac:spMk id="6" creationId="{7BCDC4DD-1E29-E8F7-1CD7-17701624CD53}"/>
          </ac:spMkLst>
        </pc:spChg>
        <pc:spChg chg="mod ord">
          <ac:chgData name="Marjokorpi, Kalle" userId="20486357-9ccc-4409-bc0b-ef60da3cad7d" providerId="ADAL" clId="{908CAFB5-4371-4E3B-8B39-74F6B4461CCB}" dt="2023-07-28T05:58:37.529" v="722" actId="700"/>
          <ac:spMkLst>
            <pc:docMk/>
            <pc:sldMk cId="3102931377" sldId="271"/>
            <ac:spMk id="7" creationId="{1BDEED06-9522-2E94-43C8-428F44D80E25}"/>
          </ac:spMkLst>
        </pc:spChg>
        <pc:spChg chg="add mod ord">
          <ac:chgData name="Marjokorpi, Kalle" userId="20486357-9ccc-4409-bc0b-ef60da3cad7d" providerId="ADAL" clId="{908CAFB5-4371-4E3B-8B39-74F6B4461CCB}" dt="2023-07-28T05:58:37.529" v="722" actId="700"/>
          <ac:spMkLst>
            <pc:docMk/>
            <pc:sldMk cId="3102931377" sldId="271"/>
            <ac:spMk id="8" creationId="{7C4614E3-D6C0-8095-A5B8-A5EECCDC5A62}"/>
          </ac:spMkLst>
        </pc:spChg>
        <pc:spChg chg="add mod ord">
          <ac:chgData name="Marjokorpi, Kalle" userId="20486357-9ccc-4409-bc0b-ef60da3cad7d" providerId="ADAL" clId="{908CAFB5-4371-4E3B-8B39-74F6B4461CCB}" dt="2023-07-28T05:58:37.529" v="722" actId="700"/>
          <ac:spMkLst>
            <pc:docMk/>
            <pc:sldMk cId="3102931377" sldId="271"/>
            <ac:spMk id="9" creationId="{9055FE26-821B-CD07-60B6-7D1435202FE8}"/>
          </ac:spMkLst>
        </pc:spChg>
        <pc:spChg chg="add mod ord">
          <ac:chgData name="Marjokorpi, Kalle" userId="20486357-9ccc-4409-bc0b-ef60da3cad7d" providerId="ADAL" clId="{908CAFB5-4371-4E3B-8B39-74F6B4461CCB}" dt="2023-07-28T05:58:37.529" v="722" actId="700"/>
          <ac:spMkLst>
            <pc:docMk/>
            <pc:sldMk cId="3102931377" sldId="271"/>
            <ac:spMk id="10" creationId="{C7B90809-7194-9137-867D-EDD80317A344}"/>
          </ac:spMkLst>
        </pc:spChg>
      </pc:sldChg>
      <pc:sldChg chg="addSp delSp modSp new del mod ord setBg modClrScheme chgLayout">
        <pc:chgData name="Marjokorpi, Kalle" userId="20486357-9ccc-4409-bc0b-ef60da3cad7d" providerId="ADAL" clId="{908CAFB5-4371-4E3B-8B39-74F6B4461CCB}" dt="2023-07-28T06:08:13.683" v="895" actId="47"/>
        <pc:sldMkLst>
          <pc:docMk/>
          <pc:sldMk cId="306082413" sldId="272"/>
        </pc:sldMkLst>
        <pc:spChg chg="del">
          <ac:chgData name="Marjokorpi, Kalle" userId="20486357-9ccc-4409-bc0b-ef60da3cad7d" providerId="ADAL" clId="{908CAFB5-4371-4E3B-8B39-74F6B4461CCB}" dt="2023-07-28T05:59:59.954" v="741" actId="478"/>
          <ac:spMkLst>
            <pc:docMk/>
            <pc:sldMk cId="306082413" sldId="272"/>
            <ac:spMk id="2" creationId="{D8A2493C-783D-7C56-7FD0-021F0292CC2A}"/>
          </ac:spMkLst>
        </pc:spChg>
        <pc:spChg chg="del">
          <ac:chgData name="Marjokorpi, Kalle" userId="20486357-9ccc-4409-bc0b-ef60da3cad7d" providerId="ADAL" clId="{908CAFB5-4371-4E3B-8B39-74F6B4461CCB}" dt="2023-07-28T05:59:57.600" v="739" actId="478"/>
          <ac:spMkLst>
            <pc:docMk/>
            <pc:sldMk cId="306082413" sldId="272"/>
            <ac:spMk id="3" creationId="{72871B07-476A-0F48-8593-325C675B7BD5}"/>
          </ac:spMkLst>
        </pc:spChg>
        <pc:spChg chg="del">
          <ac:chgData name="Marjokorpi, Kalle" userId="20486357-9ccc-4409-bc0b-ef60da3cad7d" providerId="ADAL" clId="{908CAFB5-4371-4E3B-8B39-74F6B4461CCB}" dt="2023-07-28T05:59:58.183" v="740" actId="478"/>
          <ac:spMkLst>
            <pc:docMk/>
            <pc:sldMk cId="306082413" sldId="272"/>
            <ac:spMk id="4" creationId="{3E817DDE-4E12-ABEF-2787-260A1E93E920}"/>
          </ac:spMkLst>
        </pc:spChg>
        <pc:spChg chg="mod ord">
          <ac:chgData name="Marjokorpi, Kalle" userId="20486357-9ccc-4409-bc0b-ef60da3cad7d" providerId="ADAL" clId="{908CAFB5-4371-4E3B-8B39-74F6B4461CCB}" dt="2023-07-28T06:07:08.842" v="854" actId="700"/>
          <ac:spMkLst>
            <pc:docMk/>
            <pc:sldMk cId="306082413" sldId="272"/>
            <ac:spMk id="5" creationId="{2600DDF0-282B-79FD-98D7-EE1A1E4EC5AA}"/>
          </ac:spMkLst>
        </pc:spChg>
        <pc:spChg chg="mod ord">
          <ac:chgData name="Marjokorpi, Kalle" userId="20486357-9ccc-4409-bc0b-ef60da3cad7d" providerId="ADAL" clId="{908CAFB5-4371-4E3B-8B39-74F6B4461CCB}" dt="2023-07-28T06:07:08.842" v="854" actId="700"/>
          <ac:spMkLst>
            <pc:docMk/>
            <pc:sldMk cId="306082413" sldId="272"/>
            <ac:spMk id="6" creationId="{644350A4-CF28-A5AE-3A9F-7E4E57BC9237}"/>
          </ac:spMkLst>
        </pc:spChg>
        <pc:spChg chg="mod ord">
          <ac:chgData name="Marjokorpi, Kalle" userId="20486357-9ccc-4409-bc0b-ef60da3cad7d" providerId="ADAL" clId="{908CAFB5-4371-4E3B-8B39-74F6B4461CCB}" dt="2023-07-28T06:07:08.842" v="854" actId="700"/>
          <ac:spMkLst>
            <pc:docMk/>
            <pc:sldMk cId="306082413" sldId="272"/>
            <ac:spMk id="7" creationId="{E99D5D7F-3CC8-91D7-5E0D-5D6ED74E1D36}"/>
          </ac:spMkLst>
        </pc:spChg>
        <pc:spChg chg="add mod">
          <ac:chgData name="Marjokorpi, Kalle" userId="20486357-9ccc-4409-bc0b-ef60da3cad7d" providerId="ADAL" clId="{908CAFB5-4371-4E3B-8B39-74F6B4461CCB}" dt="2023-07-28T06:01:27.704" v="827" actId="404"/>
          <ac:spMkLst>
            <pc:docMk/>
            <pc:sldMk cId="306082413" sldId="272"/>
            <ac:spMk id="9" creationId="{0961B15E-0CB3-387D-118C-FE1AF7AB8F59}"/>
          </ac:spMkLst>
        </pc:spChg>
        <pc:spChg chg="add del mod ord">
          <ac:chgData name="Marjokorpi, Kalle" userId="20486357-9ccc-4409-bc0b-ef60da3cad7d" providerId="ADAL" clId="{908CAFB5-4371-4E3B-8B39-74F6B4461CCB}" dt="2023-07-28T06:07:08.842" v="854" actId="700"/>
          <ac:spMkLst>
            <pc:docMk/>
            <pc:sldMk cId="306082413" sldId="272"/>
            <ac:spMk id="10" creationId="{B280E451-4EB0-C3F6-FD91-B6E9D1C1B413}"/>
          </ac:spMkLst>
        </pc:spChg>
        <pc:spChg chg="add del mod ord">
          <ac:chgData name="Marjokorpi, Kalle" userId="20486357-9ccc-4409-bc0b-ef60da3cad7d" providerId="ADAL" clId="{908CAFB5-4371-4E3B-8B39-74F6B4461CCB}" dt="2023-07-28T06:07:08.842" v="854" actId="700"/>
          <ac:spMkLst>
            <pc:docMk/>
            <pc:sldMk cId="306082413" sldId="272"/>
            <ac:spMk id="11" creationId="{B83BB212-22EC-FA0C-2201-7FDFD06B35BD}"/>
          </ac:spMkLst>
        </pc:spChg>
        <pc:spChg chg="add del mod ord">
          <ac:chgData name="Marjokorpi, Kalle" userId="20486357-9ccc-4409-bc0b-ef60da3cad7d" providerId="ADAL" clId="{908CAFB5-4371-4E3B-8B39-74F6B4461CCB}" dt="2023-07-28T06:07:08.842" v="854" actId="700"/>
          <ac:spMkLst>
            <pc:docMk/>
            <pc:sldMk cId="306082413" sldId="272"/>
            <ac:spMk id="12" creationId="{8F674181-2653-55C8-A86A-C61BA11BC3E0}"/>
          </ac:spMkLst>
        </pc:spChg>
        <pc:picChg chg="add mod">
          <ac:chgData name="Marjokorpi, Kalle" userId="20486357-9ccc-4409-bc0b-ef60da3cad7d" providerId="ADAL" clId="{908CAFB5-4371-4E3B-8B39-74F6B4461CCB}" dt="2023-07-28T06:00:40.443" v="808" actId="1076"/>
          <ac:picMkLst>
            <pc:docMk/>
            <pc:sldMk cId="306082413" sldId="272"/>
            <ac:picMk id="8" creationId="{3676FC22-1BB3-F9F0-6A5A-A8CA5D7A9C38}"/>
          </ac:picMkLst>
        </pc:picChg>
      </pc:sldChg>
      <pc:sldChg chg="addSp delSp modSp add mod">
        <pc:chgData name="Marjokorpi, Kalle" userId="20486357-9ccc-4409-bc0b-ef60da3cad7d" providerId="ADAL" clId="{908CAFB5-4371-4E3B-8B39-74F6B4461CCB}" dt="2023-09-13T13:38:15.565" v="22607" actId="20577"/>
        <pc:sldMkLst>
          <pc:docMk/>
          <pc:sldMk cId="2135203257" sldId="273"/>
        </pc:sldMkLst>
        <pc:spChg chg="add del mod">
          <ac:chgData name="Marjokorpi, Kalle" userId="20486357-9ccc-4409-bc0b-ef60da3cad7d" providerId="ADAL" clId="{908CAFB5-4371-4E3B-8B39-74F6B4461CCB}" dt="2023-09-04T04:56:12.107" v="18093" actId="931"/>
          <ac:spMkLst>
            <pc:docMk/>
            <pc:sldMk cId="2135203257" sldId="273"/>
            <ac:spMk id="4" creationId="{BD0A4844-F6B4-6056-5DFF-6497C580FEC6}"/>
          </ac:spMkLst>
        </pc:spChg>
        <pc:spChg chg="add del mod">
          <ac:chgData name="Marjokorpi, Kalle" userId="20486357-9ccc-4409-bc0b-ef60da3cad7d" providerId="ADAL" clId="{908CAFB5-4371-4E3B-8B39-74F6B4461CCB}" dt="2023-09-01T11:00:42.069" v="11960" actId="478"/>
          <ac:spMkLst>
            <pc:docMk/>
            <pc:sldMk cId="2135203257" sldId="273"/>
            <ac:spMk id="5" creationId="{AA4C4FF0-0464-2B68-F473-B5D2A47EAC04}"/>
          </ac:spMkLst>
        </pc:spChg>
        <pc:spChg chg="add del mod">
          <ac:chgData name="Marjokorpi, Kalle" userId="20486357-9ccc-4409-bc0b-ef60da3cad7d" providerId="ADAL" clId="{908CAFB5-4371-4E3B-8B39-74F6B4461CCB}" dt="2023-09-01T11:02:03.954" v="11964" actId="931"/>
          <ac:spMkLst>
            <pc:docMk/>
            <pc:sldMk cId="2135203257" sldId="273"/>
            <ac:spMk id="10" creationId="{47CF6080-50ED-F997-7F61-158E47C7E981}"/>
          </ac:spMkLst>
        </pc:spChg>
        <pc:spChg chg="add del mod">
          <ac:chgData name="Marjokorpi, Kalle" userId="20486357-9ccc-4409-bc0b-ef60da3cad7d" providerId="ADAL" clId="{908CAFB5-4371-4E3B-8B39-74F6B4461CCB}" dt="2023-09-01T13:13:55.222" v="15260" actId="931"/>
          <ac:spMkLst>
            <pc:docMk/>
            <pc:sldMk cId="2135203257" sldId="273"/>
            <ac:spMk id="14" creationId="{C2CE5816-2AC4-C7B8-EDD5-334B23B94315}"/>
          </ac:spMkLst>
        </pc:spChg>
        <pc:spChg chg="mod">
          <ac:chgData name="Marjokorpi, Kalle" userId="20486357-9ccc-4409-bc0b-ef60da3cad7d" providerId="ADAL" clId="{908CAFB5-4371-4E3B-8B39-74F6B4461CCB}" dt="2023-09-13T13:38:15.565" v="22607" actId="20577"/>
          <ac:spMkLst>
            <pc:docMk/>
            <pc:sldMk cId="2135203257" sldId="273"/>
            <ac:spMk id="40" creationId="{F301AAB8-DC2C-37CD-5125-C0B0147AA332}"/>
          </ac:spMkLst>
        </pc:spChg>
        <pc:spChg chg="mod">
          <ac:chgData name="Marjokorpi, Kalle" userId="20486357-9ccc-4409-bc0b-ef60da3cad7d" providerId="ADAL" clId="{908CAFB5-4371-4E3B-8B39-74F6B4461CCB}" dt="2023-07-28T06:08:53.367" v="906" actId="20577"/>
          <ac:spMkLst>
            <pc:docMk/>
            <pc:sldMk cId="2135203257" sldId="273"/>
            <ac:spMk id="42" creationId="{D4C4A6BA-7088-64A4-7449-48602F02E0F6}"/>
          </ac:spMkLst>
        </pc:spChg>
        <pc:spChg chg="mod">
          <ac:chgData name="Marjokorpi, Kalle" userId="20486357-9ccc-4409-bc0b-ef60da3cad7d" providerId="ADAL" clId="{908CAFB5-4371-4E3B-8B39-74F6B4461CCB}" dt="2023-08-21T07:52:28.125" v="3879"/>
          <ac:spMkLst>
            <pc:docMk/>
            <pc:sldMk cId="2135203257" sldId="273"/>
            <ac:spMk id="43" creationId="{59ACBC5A-1B53-8047-4A2B-16438FE391E4}"/>
          </ac:spMkLst>
        </pc:spChg>
        <pc:picChg chg="add del mod">
          <ac:chgData name="Marjokorpi, Kalle" userId="20486357-9ccc-4409-bc0b-ef60da3cad7d" providerId="ADAL" clId="{908CAFB5-4371-4E3B-8B39-74F6B4461CCB}" dt="2023-09-01T10:51:04.242" v="11948"/>
          <ac:picMkLst>
            <pc:docMk/>
            <pc:sldMk cId="2135203257" sldId="273"/>
            <ac:picMk id="3" creationId="{C5DB867F-562E-65BF-5D97-30EC17A49629}"/>
          </ac:picMkLst>
        </pc:picChg>
        <pc:picChg chg="add mod modCrop">
          <ac:chgData name="Marjokorpi, Kalle" userId="20486357-9ccc-4409-bc0b-ef60da3cad7d" providerId="ADAL" clId="{908CAFB5-4371-4E3B-8B39-74F6B4461CCB}" dt="2023-09-04T04:56:55.804" v="18099" actId="732"/>
          <ac:picMkLst>
            <pc:docMk/>
            <pc:sldMk cId="2135203257" sldId="273"/>
            <ac:picMk id="6" creationId="{4AC019EB-0234-5EE0-6350-6F33B35BDCE6}"/>
          </ac:picMkLst>
        </pc:picChg>
        <pc:picChg chg="add del mod">
          <ac:chgData name="Marjokorpi, Kalle" userId="20486357-9ccc-4409-bc0b-ef60da3cad7d" providerId="ADAL" clId="{908CAFB5-4371-4E3B-8B39-74F6B4461CCB}" dt="2023-09-01T11:00:41.778" v="11959" actId="931"/>
          <ac:picMkLst>
            <pc:docMk/>
            <pc:sldMk cId="2135203257" sldId="273"/>
            <ac:picMk id="8" creationId="{A4C5B1B8-E877-3811-5F4C-6F52AF1955BB}"/>
          </ac:picMkLst>
        </pc:picChg>
        <pc:picChg chg="add del mod">
          <ac:chgData name="Marjokorpi, Kalle" userId="20486357-9ccc-4409-bc0b-ef60da3cad7d" providerId="ADAL" clId="{908CAFB5-4371-4E3B-8B39-74F6B4461CCB}" dt="2023-09-01T11:02:07.154" v="11967" actId="478"/>
          <ac:picMkLst>
            <pc:docMk/>
            <pc:sldMk cId="2135203257" sldId="273"/>
            <ac:picMk id="12" creationId="{A47DAA8F-D35B-F826-C0D2-B39B87970EC6}"/>
          </ac:picMkLst>
        </pc:picChg>
        <pc:picChg chg="add del mod">
          <ac:chgData name="Marjokorpi, Kalle" userId="20486357-9ccc-4409-bc0b-ef60da3cad7d" providerId="ADAL" clId="{908CAFB5-4371-4E3B-8B39-74F6B4461CCB}" dt="2023-09-04T04:56:07.166" v="18092" actId="478"/>
          <ac:picMkLst>
            <pc:docMk/>
            <pc:sldMk cId="2135203257" sldId="273"/>
            <ac:picMk id="16" creationId="{817C8250-4D88-D410-60F6-13B7B900F28C}"/>
          </ac:picMkLst>
        </pc:picChg>
        <pc:picChg chg="add del mod">
          <ac:chgData name="Marjokorpi, Kalle" userId="20486357-9ccc-4409-bc0b-ef60da3cad7d" providerId="ADAL" clId="{908CAFB5-4371-4E3B-8B39-74F6B4461CCB}" dt="2023-09-01T11:01:39.298" v="11963" actId="478"/>
          <ac:picMkLst>
            <pc:docMk/>
            <pc:sldMk cId="2135203257" sldId="273"/>
            <ac:picMk id="20" creationId="{DCA1B0D6-DC8D-E85E-D3F9-C6C4D33E91BA}"/>
          </ac:picMkLst>
        </pc:picChg>
      </pc:sldChg>
      <pc:sldChg chg="addSp delSp modSp add del mod ord modClrScheme chgLayout">
        <pc:chgData name="Marjokorpi, Kalle" userId="20486357-9ccc-4409-bc0b-ef60da3cad7d" providerId="ADAL" clId="{908CAFB5-4371-4E3B-8B39-74F6B4461CCB}" dt="2023-09-01T14:58:52.058" v="17746" actId="47"/>
        <pc:sldMkLst>
          <pc:docMk/>
          <pc:sldMk cId="982526451" sldId="274"/>
        </pc:sldMkLst>
        <pc:spChg chg="add mod ord">
          <ac:chgData name="Marjokorpi, Kalle" userId="20486357-9ccc-4409-bc0b-ef60da3cad7d" providerId="ADAL" clId="{908CAFB5-4371-4E3B-8B39-74F6B4461CCB}" dt="2023-08-14T18:23:18.550" v="3876" actId="20577"/>
          <ac:spMkLst>
            <pc:docMk/>
            <pc:sldMk cId="982526451" sldId="274"/>
            <ac:spMk id="2" creationId="{FC7F1151-45B9-EEDE-E9BA-6996651D9DC3}"/>
          </ac:spMkLst>
        </pc:spChg>
        <pc:spChg chg="add del mod ord">
          <ac:chgData name="Marjokorpi, Kalle" userId="20486357-9ccc-4409-bc0b-ef60da3cad7d" providerId="ADAL" clId="{908CAFB5-4371-4E3B-8B39-74F6B4461CCB}" dt="2023-07-28T06:07:28.263" v="862" actId="478"/>
          <ac:spMkLst>
            <pc:docMk/>
            <pc:sldMk cId="982526451" sldId="274"/>
            <ac:spMk id="3" creationId="{91D08DF4-1558-E7BB-8E7F-40DFA9456569}"/>
          </ac:spMkLst>
        </pc:spChg>
        <pc:spChg chg="add mod ord">
          <ac:chgData name="Marjokorpi, Kalle" userId="20486357-9ccc-4409-bc0b-ef60da3cad7d" providerId="ADAL" clId="{908CAFB5-4371-4E3B-8B39-74F6B4461CCB}" dt="2023-07-28T06:07:33.600" v="888" actId="20577"/>
          <ac:spMkLst>
            <pc:docMk/>
            <pc:sldMk cId="982526451" sldId="274"/>
            <ac:spMk id="4" creationId="{45B590DD-6EC9-5062-6F6B-C46697CB6C08}"/>
          </ac:spMkLst>
        </pc:spChg>
        <pc:spChg chg="mod ord">
          <ac:chgData name="Marjokorpi, Kalle" userId="20486357-9ccc-4409-bc0b-ef60da3cad7d" providerId="ADAL" clId="{908CAFB5-4371-4E3B-8B39-74F6B4461CCB}" dt="2023-07-28T06:07:20.136" v="858" actId="700"/>
          <ac:spMkLst>
            <pc:docMk/>
            <pc:sldMk cId="982526451" sldId="274"/>
            <ac:spMk id="5" creationId="{2600DDF0-282B-79FD-98D7-EE1A1E4EC5AA}"/>
          </ac:spMkLst>
        </pc:spChg>
        <pc:spChg chg="mod ord">
          <ac:chgData name="Marjokorpi, Kalle" userId="20486357-9ccc-4409-bc0b-ef60da3cad7d" providerId="ADAL" clId="{908CAFB5-4371-4E3B-8B39-74F6B4461CCB}" dt="2023-07-28T06:07:20.136" v="858" actId="700"/>
          <ac:spMkLst>
            <pc:docMk/>
            <pc:sldMk cId="982526451" sldId="274"/>
            <ac:spMk id="6" creationId="{644350A4-CF28-A5AE-3A9F-7E4E57BC9237}"/>
          </ac:spMkLst>
        </pc:spChg>
        <pc:spChg chg="mod ord">
          <ac:chgData name="Marjokorpi, Kalle" userId="20486357-9ccc-4409-bc0b-ef60da3cad7d" providerId="ADAL" clId="{908CAFB5-4371-4E3B-8B39-74F6B4461CCB}" dt="2023-07-28T06:07:20.136" v="858" actId="700"/>
          <ac:spMkLst>
            <pc:docMk/>
            <pc:sldMk cId="982526451" sldId="274"/>
            <ac:spMk id="7" creationId="{E99D5D7F-3CC8-91D7-5E0D-5D6ED74E1D36}"/>
          </ac:spMkLst>
        </pc:spChg>
        <pc:spChg chg="del mod">
          <ac:chgData name="Marjokorpi, Kalle" userId="20486357-9ccc-4409-bc0b-ef60da3cad7d" providerId="ADAL" clId="{908CAFB5-4371-4E3B-8B39-74F6B4461CCB}" dt="2023-07-28T06:07:16.081" v="857" actId="478"/>
          <ac:spMkLst>
            <pc:docMk/>
            <pc:sldMk cId="982526451" sldId="274"/>
            <ac:spMk id="9" creationId="{0961B15E-0CB3-387D-118C-FE1AF7AB8F59}"/>
          </ac:spMkLst>
        </pc:spChg>
        <pc:spChg chg="add del">
          <ac:chgData name="Marjokorpi, Kalle" userId="20486357-9ccc-4409-bc0b-ef60da3cad7d" providerId="ADAL" clId="{908CAFB5-4371-4E3B-8B39-74F6B4461CCB}" dt="2023-08-23T08:00:02.298" v="3913" actId="22"/>
          <ac:spMkLst>
            <pc:docMk/>
            <pc:sldMk cId="982526451" sldId="274"/>
            <ac:spMk id="9" creationId="{4A6296FB-1F28-55B8-2160-F1546D03F761}"/>
          </ac:spMkLst>
        </pc:spChg>
      </pc:sldChg>
      <pc:sldChg chg="addSp delSp modSp add del mod ord">
        <pc:chgData name="Marjokorpi, Kalle" userId="20486357-9ccc-4409-bc0b-ef60da3cad7d" providerId="ADAL" clId="{908CAFB5-4371-4E3B-8B39-74F6B4461CCB}" dt="2023-08-25T06:25:20.804" v="5660" actId="47"/>
        <pc:sldMkLst>
          <pc:docMk/>
          <pc:sldMk cId="510775671" sldId="275"/>
        </pc:sldMkLst>
        <pc:spChg chg="add mod ord">
          <ac:chgData name="Marjokorpi, Kalle" userId="20486357-9ccc-4409-bc0b-ef60da3cad7d" providerId="ADAL" clId="{908CAFB5-4371-4E3B-8B39-74F6B4461CCB}" dt="2023-08-03T08:07:19.831" v="2672" actId="1036"/>
          <ac:spMkLst>
            <pc:docMk/>
            <pc:sldMk cId="510775671" sldId="275"/>
            <ac:spMk id="2" creationId="{19C39D2E-4A44-31B7-6D74-D81D260593E6}"/>
          </ac:spMkLst>
        </pc:spChg>
        <pc:spChg chg="add mod ord">
          <ac:chgData name="Marjokorpi, Kalle" userId="20486357-9ccc-4409-bc0b-ef60da3cad7d" providerId="ADAL" clId="{908CAFB5-4371-4E3B-8B39-74F6B4461CCB}" dt="2023-08-03T08:08:31.001" v="2718" actId="1035"/>
          <ac:spMkLst>
            <pc:docMk/>
            <pc:sldMk cId="510775671" sldId="275"/>
            <ac:spMk id="3" creationId="{D0DC796B-E138-BAE5-A940-53834AB9686A}"/>
          </ac:spMkLst>
        </pc:spChg>
        <pc:spChg chg="mod">
          <ac:chgData name="Marjokorpi, Kalle" userId="20486357-9ccc-4409-bc0b-ef60da3cad7d" providerId="ADAL" clId="{908CAFB5-4371-4E3B-8B39-74F6B4461CCB}" dt="2023-07-28T06:12:43.063" v="944" actId="20577"/>
          <ac:spMkLst>
            <pc:docMk/>
            <pc:sldMk cId="510775671" sldId="275"/>
            <ac:spMk id="4" creationId="{A135904F-7513-4EE3-BBB6-C3FD467DB248}"/>
          </ac:spMkLst>
        </pc:spChg>
        <pc:spChg chg="mod">
          <ac:chgData name="Marjokorpi, Kalle" userId="20486357-9ccc-4409-bc0b-ef60da3cad7d" providerId="ADAL" clId="{908CAFB5-4371-4E3B-8B39-74F6B4461CCB}" dt="2023-08-21T07:52:53.937" v="3883"/>
          <ac:spMkLst>
            <pc:docMk/>
            <pc:sldMk cId="510775671" sldId="275"/>
            <ac:spMk id="5" creationId="{5EF6E2A0-B950-42A1-9CC5-3A6A0BA5E774}"/>
          </ac:spMkLst>
        </pc:spChg>
        <pc:spChg chg="mod">
          <ac:chgData name="Marjokorpi, Kalle" userId="20486357-9ccc-4409-bc0b-ef60da3cad7d" providerId="ADAL" clId="{908CAFB5-4371-4E3B-8B39-74F6B4461CCB}" dt="2023-07-28T06:14:36.002" v="975" actId="1076"/>
          <ac:spMkLst>
            <pc:docMk/>
            <pc:sldMk cId="510775671" sldId="275"/>
            <ac:spMk id="7" creationId="{52A77C6A-A5EA-40E4-8329-A5642D98C2A9}"/>
          </ac:spMkLst>
        </pc:spChg>
        <pc:spChg chg="add mod ord">
          <ac:chgData name="Marjokorpi, Kalle" userId="20486357-9ccc-4409-bc0b-ef60da3cad7d" providerId="ADAL" clId="{908CAFB5-4371-4E3B-8B39-74F6B4461CCB}" dt="2023-07-28T06:17:34.418" v="1042" actId="167"/>
          <ac:spMkLst>
            <pc:docMk/>
            <pc:sldMk cId="510775671" sldId="275"/>
            <ac:spMk id="8" creationId="{C78CAE4C-F544-A135-7E10-D13002365B17}"/>
          </ac:spMkLst>
        </pc:spChg>
        <pc:spChg chg="add mod">
          <ac:chgData name="Marjokorpi, Kalle" userId="20486357-9ccc-4409-bc0b-ef60da3cad7d" providerId="ADAL" clId="{908CAFB5-4371-4E3B-8B39-74F6B4461CCB}" dt="2023-08-03T08:08:31.001" v="2718" actId="1035"/>
          <ac:spMkLst>
            <pc:docMk/>
            <pc:sldMk cId="510775671" sldId="275"/>
            <ac:spMk id="9" creationId="{ACE85950-4443-79F9-66FF-D691E461B101}"/>
          </ac:spMkLst>
        </pc:spChg>
        <pc:spChg chg="add mod">
          <ac:chgData name="Marjokorpi, Kalle" userId="20486357-9ccc-4409-bc0b-ef60da3cad7d" providerId="ADAL" clId="{908CAFB5-4371-4E3B-8B39-74F6B4461CCB}" dt="2023-08-03T08:08:59.458" v="2721" actId="1076"/>
          <ac:spMkLst>
            <pc:docMk/>
            <pc:sldMk cId="510775671" sldId="275"/>
            <ac:spMk id="10" creationId="{0DD06CFF-0401-8E84-0363-AE3433861A75}"/>
          </ac:spMkLst>
        </pc:spChg>
        <pc:spChg chg="add mod">
          <ac:chgData name="Marjokorpi, Kalle" userId="20486357-9ccc-4409-bc0b-ef60da3cad7d" providerId="ADAL" clId="{908CAFB5-4371-4E3B-8B39-74F6B4461CCB}" dt="2023-08-03T08:08:31.001" v="2718" actId="1035"/>
          <ac:spMkLst>
            <pc:docMk/>
            <pc:sldMk cId="510775671" sldId="275"/>
            <ac:spMk id="11" creationId="{8A5678D0-E25E-8D0C-3038-C93198C9C66F}"/>
          </ac:spMkLst>
        </pc:spChg>
        <pc:spChg chg="add mod">
          <ac:chgData name="Marjokorpi, Kalle" userId="20486357-9ccc-4409-bc0b-ef60da3cad7d" providerId="ADAL" clId="{908CAFB5-4371-4E3B-8B39-74F6B4461CCB}" dt="2023-08-03T08:09:15.947" v="2732" actId="20577"/>
          <ac:spMkLst>
            <pc:docMk/>
            <pc:sldMk cId="510775671" sldId="275"/>
            <ac:spMk id="12" creationId="{981E4268-A26B-6C6F-B03E-47B4F08821A4}"/>
          </ac:spMkLst>
        </pc:spChg>
        <pc:spChg chg="mod">
          <ac:chgData name="Marjokorpi, Kalle" userId="20486357-9ccc-4409-bc0b-ef60da3cad7d" providerId="ADAL" clId="{908CAFB5-4371-4E3B-8B39-74F6B4461CCB}" dt="2023-07-28T06:14:41.051" v="976" actId="1076"/>
          <ac:spMkLst>
            <pc:docMk/>
            <pc:sldMk cId="510775671" sldId="275"/>
            <ac:spMk id="13" creationId="{026FE2E6-5CB0-4351-B680-58E2520F6B74}"/>
          </ac:spMkLst>
        </pc:spChg>
        <pc:spChg chg="add del mod">
          <ac:chgData name="Marjokorpi, Kalle" userId="20486357-9ccc-4409-bc0b-ef60da3cad7d" providerId="ADAL" clId="{908CAFB5-4371-4E3B-8B39-74F6B4461CCB}" dt="2023-08-03T08:09:41.622" v="2737"/>
          <ac:spMkLst>
            <pc:docMk/>
            <pc:sldMk cId="510775671" sldId="275"/>
            <ac:spMk id="14" creationId="{2E7A0DC5-6B43-9302-CD7F-2540CD7E398E}"/>
          </ac:spMkLst>
        </pc:spChg>
        <pc:spChg chg="add mod">
          <ac:chgData name="Marjokorpi, Kalle" userId="20486357-9ccc-4409-bc0b-ef60da3cad7d" providerId="ADAL" clId="{908CAFB5-4371-4E3B-8B39-74F6B4461CCB}" dt="2023-08-03T08:09:48.756" v="2748" actId="20577"/>
          <ac:spMkLst>
            <pc:docMk/>
            <pc:sldMk cId="510775671" sldId="275"/>
            <ac:spMk id="15" creationId="{373C198D-A1CC-F8CB-1A15-3B010B3A178D}"/>
          </ac:spMkLst>
        </pc:spChg>
        <pc:spChg chg="mod">
          <ac:chgData name="Marjokorpi, Kalle" userId="20486357-9ccc-4409-bc0b-ef60da3cad7d" providerId="ADAL" clId="{908CAFB5-4371-4E3B-8B39-74F6B4461CCB}" dt="2023-07-28T06:14:53.591" v="978" actId="1076"/>
          <ac:spMkLst>
            <pc:docMk/>
            <pc:sldMk cId="510775671" sldId="275"/>
            <ac:spMk id="31" creationId="{4F246293-6369-49B8-A5FA-B0587CAE6754}"/>
          </ac:spMkLst>
        </pc:spChg>
        <pc:spChg chg="mod">
          <ac:chgData name="Marjokorpi, Kalle" userId="20486357-9ccc-4409-bc0b-ef60da3cad7d" providerId="ADAL" clId="{908CAFB5-4371-4E3B-8B39-74F6B4461CCB}" dt="2023-07-28T06:15:09.347" v="981" actId="1076"/>
          <ac:spMkLst>
            <pc:docMk/>
            <pc:sldMk cId="510775671" sldId="275"/>
            <ac:spMk id="32" creationId="{8EBA4CB0-3656-4176-BFB5-F310A174D74F}"/>
          </ac:spMkLst>
        </pc:spChg>
        <pc:spChg chg="mod">
          <ac:chgData name="Marjokorpi, Kalle" userId="20486357-9ccc-4409-bc0b-ef60da3cad7d" providerId="ADAL" clId="{908CAFB5-4371-4E3B-8B39-74F6B4461CCB}" dt="2023-07-28T06:14:14.237" v="967" actId="1076"/>
          <ac:spMkLst>
            <pc:docMk/>
            <pc:sldMk cId="510775671" sldId="275"/>
            <ac:spMk id="33" creationId="{CDF8A691-85B9-452E-915C-8CA3A9B473AE}"/>
          </ac:spMkLst>
        </pc:spChg>
        <pc:spChg chg="mod">
          <ac:chgData name="Marjokorpi, Kalle" userId="20486357-9ccc-4409-bc0b-ef60da3cad7d" providerId="ADAL" clId="{908CAFB5-4371-4E3B-8B39-74F6B4461CCB}" dt="2023-07-28T06:15:11.492" v="982" actId="1076"/>
          <ac:spMkLst>
            <pc:docMk/>
            <pc:sldMk cId="510775671" sldId="275"/>
            <ac:spMk id="35" creationId="{AE81E060-95FB-43F7-9D17-50488969456F}"/>
          </ac:spMkLst>
        </pc:spChg>
        <pc:spChg chg="mod">
          <ac:chgData name="Marjokorpi, Kalle" userId="20486357-9ccc-4409-bc0b-ef60da3cad7d" providerId="ADAL" clId="{908CAFB5-4371-4E3B-8B39-74F6B4461CCB}" dt="2023-08-03T08:08:31.001" v="2718" actId="1035"/>
          <ac:spMkLst>
            <pc:docMk/>
            <pc:sldMk cId="510775671" sldId="275"/>
            <ac:spMk id="37" creationId="{04D585A7-1FDD-465A-8E73-E66E56B02AAA}"/>
          </ac:spMkLst>
        </pc:spChg>
        <pc:spChg chg="mod">
          <ac:chgData name="Marjokorpi, Kalle" userId="20486357-9ccc-4409-bc0b-ef60da3cad7d" providerId="ADAL" clId="{908CAFB5-4371-4E3B-8B39-74F6B4461CCB}" dt="2023-08-03T08:08:31.001" v="2718" actId="1035"/>
          <ac:spMkLst>
            <pc:docMk/>
            <pc:sldMk cId="510775671" sldId="275"/>
            <ac:spMk id="39" creationId="{868A770F-AA12-49A9-8B91-0BEA1708179D}"/>
          </ac:spMkLst>
        </pc:spChg>
        <pc:spChg chg="mod">
          <ac:chgData name="Marjokorpi, Kalle" userId="20486357-9ccc-4409-bc0b-ef60da3cad7d" providerId="ADAL" clId="{908CAFB5-4371-4E3B-8B39-74F6B4461CCB}" dt="2023-08-03T08:08:31.001" v="2718" actId="1035"/>
          <ac:spMkLst>
            <pc:docMk/>
            <pc:sldMk cId="510775671" sldId="275"/>
            <ac:spMk id="41" creationId="{623C4EB7-93E1-4629-A299-C813E2A5541A}"/>
          </ac:spMkLst>
        </pc:spChg>
        <pc:spChg chg="mod">
          <ac:chgData name="Marjokorpi, Kalle" userId="20486357-9ccc-4409-bc0b-ef60da3cad7d" providerId="ADAL" clId="{908CAFB5-4371-4E3B-8B39-74F6B4461CCB}" dt="2023-08-03T08:08:31.001" v="2718" actId="1035"/>
          <ac:spMkLst>
            <pc:docMk/>
            <pc:sldMk cId="510775671" sldId="275"/>
            <ac:spMk id="45" creationId="{D6ED27E5-3B78-4237-B89A-407FBA3A92BD}"/>
          </ac:spMkLst>
        </pc:spChg>
        <pc:spChg chg="mod">
          <ac:chgData name="Marjokorpi, Kalle" userId="20486357-9ccc-4409-bc0b-ef60da3cad7d" providerId="ADAL" clId="{908CAFB5-4371-4E3B-8B39-74F6B4461CCB}" dt="2023-08-03T08:07:19.831" v="2672" actId="1036"/>
          <ac:spMkLst>
            <pc:docMk/>
            <pc:sldMk cId="510775671" sldId="275"/>
            <ac:spMk id="46" creationId="{F73B2565-B7C4-48FC-AA68-274060884418}"/>
          </ac:spMkLst>
        </pc:spChg>
        <pc:spChg chg="mod">
          <ac:chgData name="Marjokorpi, Kalle" userId="20486357-9ccc-4409-bc0b-ef60da3cad7d" providerId="ADAL" clId="{908CAFB5-4371-4E3B-8B39-74F6B4461CCB}" dt="2023-08-03T08:07:19.831" v="2672" actId="1036"/>
          <ac:spMkLst>
            <pc:docMk/>
            <pc:sldMk cId="510775671" sldId="275"/>
            <ac:spMk id="48" creationId="{EBFA181D-E64E-47DE-A586-F1CF9C0E61F5}"/>
          </ac:spMkLst>
        </pc:spChg>
        <pc:spChg chg="mod">
          <ac:chgData name="Marjokorpi, Kalle" userId="20486357-9ccc-4409-bc0b-ef60da3cad7d" providerId="ADAL" clId="{908CAFB5-4371-4E3B-8B39-74F6B4461CCB}" dt="2023-08-03T08:07:19.831" v="2672" actId="1036"/>
          <ac:spMkLst>
            <pc:docMk/>
            <pc:sldMk cId="510775671" sldId="275"/>
            <ac:spMk id="50" creationId="{AA18B86C-7F38-4DA4-9C3B-00B0B333D84D}"/>
          </ac:spMkLst>
        </pc:spChg>
        <pc:spChg chg="mod">
          <ac:chgData name="Marjokorpi, Kalle" userId="20486357-9ccc-4409-bc0b-ef60da3cad7d" providerId="ADAL" clId="{908CAFB5-4371-4E3B-8B39-74F6B4461CCB}" dt="2023-08-03T08:07:19.831" v="2672" actId="1036"/>
          <ac:spMkLst>
            <pc:docMk/>
            <pc:sldMk cId="510775671" sldId="275"/>
            <ac:spMk id="53" creationId="{29155947-4CEC-456F-B3AB-F522429EE0DF}"/>
          </ac:spMkLst>
        </pc:spChg>
        <pc:picChg chg="mod">
          <ac:chgData name="Marjokorpi, Kalle" userId="20486357-9ccc-4409-bc0b-ef60da3cad7d" providerId="ADAL" clId="{908CAFB5-4371-4E3B-8B39-74F6B4461CCB}" dt="2023-07-28T06:15:09.347" v="981" actId="1076"/>
          <ac:picMkLst>
            <pc:docMk/>
            <pc:sldMk cId="510775671" sldId="275"/>
            <ac:picMk id="16" creationId="{615C4E8B-0A54-4983-A6C2-B4D9B6297B83}"/>
          </ac:picMkLst>
        </pc:picChg>
        <pc:picChg chg="mod">
          <ac:chgData name="Marjokorpi, Kalle" userId="20486357-9ccc-4409-bc0b-ef60da3cad7d" providerId="ADAL" clId="{908CAFB5-4371-4E3B-8B39-74F6B4461CCB}" dt="2023-07-28T06:14:46.705" v="977" actId="1076"/>
          <ac:picMkLst>
            <pc:docMk/>
            <pc:sldMk cId="510775671" sldId="275"/>
            <ac:picMk id="18" creationId="{1DFFF00D-2A1C-4157-B4C2-F145B981B4D3}"/>
          </ac:picMkLst>
        </pc:picChg>
        <pc:picChg chg="mod">
          <ac:chgData name="Marjokorpi, Kalle" userId="20486357-9ccc-4409-bc0b-ef60da3cad7d" providerId="ADAL" clId="{908CAFB5-4371-4E3B-8B39-74F6B4461CCB}" dt="2023-07-28T06:14:00.399" v="965" actId="14100"/>
          <ac:picMkLst>
            <pc:docMk/>
            <pc:sldMk cId="510775671" sldId="275"/>
            <ac:picMk id="26" creationId="{8C926B7F-E980-4A72-A9BE-81F2DBA723B3}"/>
          </ac:picMkLst>
        </pc:picChg>
        <pc:picChg chg="mod">
          <ac:chgData name="Marjokorpi, Kalle" userId="20486357-9ccc-4409-bc0b-ef60da3cad7d" providerId="ADAL" clId="{908CAFB5-4371-4E3B-8B39-74F6B4461CCB}" dt="2023-07-28T06:14:41.051" v="976" actId="1076"/>
          <ac:picMkLst>
            <pc:docMk/>
            <pc:sldMk cId="510775671" sldId="275"/>
            <ac:picMk id="1028" creationId="{34AF6508-5302-4CC6-BE01-924B3C7E59DC}"/>
          </ac:picMkLst>
        </pc:picChg>
        <pc:picChg chg="mod">
          <ac:chgData name="Marjokorpi, Kalle" userId="20486357-9ccc-4409-bc0b-ef60da3cad7d" providerId="ADAL" clId="{908CAFB5-4371-4E3B-8B39-74F6B4461CCB}" dt="2023-07-28T06:14:32.927" v="974" actId="1076"/>
          <ac:picMkLst>
            <pc:docMk/>
            <pc:sldMk cId="510775671" sldId="275"/>
            <ac:picMk id="1038" creationId="{A2F9BA49-6AAC-44B8-A1D6-0E73EC3B1035}"/>
          </ac:picMkLst>
        </pc:picChg>
        <pc:picChg chg="mod">
          <ac:chgData name="Marjokorpi, Kalle" userId="20486357-9ccc-4409-bc0b-ef60da3cad7d" providerId="ADAL" clId="{908CAFB5-4371-4E3B-8B39-74F6B4461CCB}" dt="2023-07-28T06:14:57.722" v="979" actId="1076"/>
          <ac:picMkLst>
            <pc:docMk/>
            <pc:sldMk cId="510775671" sldId="275"/>
            <ac:picMk id="1049" creationId="{60945362-A3D3-4E53-A0AA-4841A3EA9A4F}"/>
          </ac:picMkLst>
        </pc:picChg>
        <pc:picChg chg="mod">
          <ac:chgData name="Marjokorpi, Kalle" userId="20486357-9ccc-4409-bc0b-ef60da3cad7d" providerId="ADAL" clId="{908CAFB5-4371-4E3B-8B39-74F6B4461CCB}" dt="2023-08-03T08:08:31.001" v="2718" actId="1035"/>
          <ac:picMkLst>
            <pc:docMk/>
            <pc:sldMk cId="510775671" sldId="275"/>
            <ac:picMk id="1051" creationId="{01D04827-7F22-4398-9BBE-1785165C3130}"/>
          </ac:picMkLst>
        </pc:picChg>
        <pc:picChg chg="mod">
          <ac:chgData name="Marjokorpi, Kalle" userId="20486357-9ccc-4409-bc0b-ef60da3cad7d" providerId="ADAL" clId="{908CAFB5-4371-4E3B-8B39-74F6B4461CCB}" dt="2023-08-03T08:08:31.001" v="2718" actId="1035"/>
          <ac:picMkLst>
            <pc:docMk/>
            <pc:sldMk cId="510775671" sldId="275"/>
            <ac:picMk id="1053" creationId="{2653F084-C819-4965-B5B9-87B2EFCBEE32}"/>
          </ac:picMkLst>
        </pc:picChg>
        <pc:picChg chg="mod">
          <ac:chgData name="Marjokorpi, Kalle" userId="20486357-9ccc-4409-bc0b-ef60da3cad7d" providerId="ADAL" clId="{908CAFB5-4371-4E3B-8B39-74F6B4461CCB}" dt="2023-08-03T08:08:31.001" v="2718" actId="1035"/>
          <ac:picMkLst>
            <pc:docMk/>
            <pc:sldMk cId="510775671" sldId="275"/>
            <ac:picMk id="1057" creationId="{1F0541F9-DB8E-4984-A9C8-8D8D2825E5A8}"/>
          </ac:picMkLst>
        </pc:picChg>
        <pc:picChg chg="mod">
          <ac:chgData name="Marjokorpi, Kalle" userId="20486357-9ccc-4409-bc0b-ef60da3cad7d" providerId="ADAL" clId="{908CAFB5-4371-4E3B-8B39-74F6B4461CCB}" dt="2023-08-03T08:08:31.001" v="2718" actId="1035"/>
          <ac:picMkLst>
            <pc:docMk/>
            <pc:sldMk cId="510775671" sldId="275"/>
            <ac:picMk id="1059" creationId="{1F385239-C17D-43CF-A328-46EF8CADE258}"/>
          </ac:picMkLst>
        </pc:picChg>
        <pc:picChg chg="mod">
          <ac:chgData name="Marjokorpi, Kalle" userId="20486357-9ccc-4409-bc0b-ef60da3cad7d" providerId="ADAL" clId="{908CAFB5-4371-4E3B-8B39-74F6B4461CCB}" dt="2023-08-03T08:07:19.831" v="2672" actId="1036"/>
          <ac:picMkLst>
            <pc:docMk/>
            <pc:sldMk cId="510775671" sldId="275"/>
            <ac:picMk id="1061" creationId="{A3F4B10E-676A-426E-A734-F104FFD9398D}"/>
          </ac:picMkLst>
        </pc:picChg>
        <pc:picChg chg="mod">
          <ac:chgData name="Marjokorpi, Kalle" userId="20486357-9ccc-4409-bc0b-ef60da3cad7d" providerId="ADAL" clId="{908CAFB5-4371-4E3B-8B39-74F6B4461CCB}" dt="2023-08-03T08:07:19.831" v="2672" actId="1036"/>
          <ac:picMkLst>
            <pc:docMk/>
            <pc:sldMk cId="510775671" sldId="275"/>
            <ac:picMk id="1063" creationId="{7A38EF73-813F-45D2-B4B4-46A677510D42}"/>
          </ac:picMkLst>
        </pc:picChg>
        <pc:picChg chg="mod">
          <ac:chgData name="Marjokorpi, Kalle" userId="20486357-9ccc-4409-bc0b-ef60da3cad7d" providerId="ADAL" clId="{908CAFB5-4371-4E3B-8B39-74F6B4461CCB}" dt="2023-08-03T08:07:19.831" v="2672" actId="1036"/>
          <ac:picMkLst>
            <pc:docMk/>
            <pc:sldMk cId="510775671" sldId="275"/>
            <ac:picMk id="1067" creationId="{4CD6EA23-7E6F-4F6D-A83D-96B5F09B37AF}"/>
          </ac:picMkLst>
        </pc:picChg>
        <pc:picChg chg="add mod">
          <ac:chgData name="Marjokorpi, Kalle" userId="20486357-9ccc-4409-bc0b-ef60da3cad7d" providerId="ADAL" clId="{908CAFB5-4371-4E3B-8B39-74F6B4461CCB}" dt="2023-08-03T08:09:10.724" v="2725" actId="1076"/>
          <ac:picMkLst>
            <pc:docMk/>
            <pc:sldMk cId="510775671" sldId="275"/>
            <ac:picMk id="2050" creationId="{E2325871-6740-81C9-D790-2E99A919B546}"/>
          </ac:picMkLst>
        </pc:picChg>
        <pc:picChg chg="add mod">
          <ac:chgData name="Marjokorpi, Kalle" userId="20486357-9ccc-4409-bc0b-ef60da3cad7d" providerId="ADAL" clId="{908CAFB5-4371-4E3B-8B39-74F6B4461CCB}" dt="2023-08-03T08:09:37.682" v="2735" actId="1076"/>
          <ac:picMkLst>
            <pc:docMk/>
            <pc:sldMk cId="510775671" sldId="275"/>
            <ac:picMk id="2052" creationId="{F6637AEF-1F1F-1834-B7FF-3772910CA09B}"/>
          </ac:picMkLst>
        </pc:picChg>
      </pc:sldChg>
      <pc:sldChg chg="addSp delSp modSp new add del mod ord">
        <pc:chgData name="Marjokorpi, Kalle" userId="20486357-9ccc-4409-bc0b-ef60da3cad7d" providerId="ADAL" clId="{908CAFB5-4371-4E3B-8B39-74F6B4461CCB}" dt="2023-09-11T06:09:39.669" v="21971" actId="20577"/>
        <pc:sldMkLst>
          <pc:docMk/>
          <pc:sldMk cId="2711631245" sldId="276"/>
        </pc:sldMkLst>
        <pc:spChg chg="del">
          <ac:chgData name="Marjokorpi, Kalle" userId="20486357-9ccc-4409-bc0b-ef60da3cad7d" providerId="ADAL" clId="{908CAFB5-4371-4E3B-8B39-74F6B4461CCB}" dt="2023-08-02T13:34:51.343" v="2044" actId="931"/>
          <ac:spMkLst>
            <pc:docMk/>
            <pc:sldMk cId="2711631245" sldId="276"/>
            <ac:spMk id="2" creationId="{94B99DE1-5540-2262-899A-ACCB74A363E7}"/>
          </ac:spMkLst>
        </pc:spChg>
        <pc:spChg chg="mod">
          <ac:chgData name="Marjokorpi, Kalle" userId="20486357-9ccc-4409-bc0b-ef60da3cad7d" providerId="ADAL" clId="{908CAFB5-4371-4E3B-8B39-74F6B4461CCB}" dt="2023-09-11T06:09:39.669" v="21971" actId="20577"/>
          <ac:spMkLst>
            <pc:docMk/>
            <pc:sldMk cId="2711631245" sldId="276"/>
            <ac:spMk id="3" creationId="{E5FD80E5-9141-53CF-C597-6C9CAF16AEF2}"/>
          </ac:spMkLst>
        </pc:spChg>
        <pc:spChg chg="del mod">
          <ac:chgData name="Marjokorpi, Kalle" userId="20486357-9ccc-4409-bc0b-ef60da3cad7d" providerId="ADAL" clId="{908CAFB5-4371-4E3B-8B39-74F6B4461CCB}" dt="2023-09-04T05:55:06.685" v="19740" actId="478"/>
          <ac:spMkLst>
            <pc:docMk/>
            <pc:sldMk cId="2711631245" sldId="276"/>
            <ac:spMk id="5" creationId="{F3C8DA63-4669-6099-871A-29F498D8021D}"/>
          </ac:spMkLst>
        </pc:spChg>
        <pc:spChg chg="mod">
          <ac:chgData name="Marjokorpi, Kalle" userId="20486357-9ccc-4409-bc0b-ef60da3cad7d" providerId="ADAL" clId="{908CAFB5-4371-4E3B-8B39-74F6B4461CCB}" dt="2023-07-28T06:19:00.437" v="1110" actId="20577"/>
          <ac:spMkLst>
            <pc:docMk/>
            <pc:sldMk cId="2711631245" sldId="276"/>
            <ac:spMk id="6" creationId="{CA33F7DC-720F-E10C-ACF8-B6D8CDC3FC4F}"/>
          </ac:spMkLst>
        </pc:spChg>
        <pc:spChg chg="mod">
          <ac:chgData name="Marjokorpi, Kalle" userId="20486357-9ccc-4409-bc0b-ef60da3cad7d" providerId="ADAL" clId="{908CAFB5-4371-4E3B-8B39-74F6B4461CCB}" dt="2023-08-21T07:52:18.982" v="3878" actId="113"/>
          <ac:spMkLst>
            <pc:docMk/>
            <pc:sldMk cId="2711631245" sldId="276"/>
            <ac:spMk id="7" creationId="{C1FDADE2-D13B-D062-C1B8-552D3A5AB634}"/>
          </ac:spMkLst>
        </pc:spChg>
        <pc:spChg chg="add del mod">
          <ac:chgData name="Marjokorpi, Kalle" userId="20486357-9ccc-4409-bc0b-ef60da3cad7d" providerId="ADAL" clId="{908CAFB5-4371-4E3B-8B39-74F6B4461CCB}" dt="2023-09-04T05:53:57.834" v="19717" actId="931"/>
          <ac:spMkLst>
            <pc:docMk/>
            <pc:sldMk cId="2711631245" sldId="276"/>
            <ac:spMk id="9" creationId="{E39FE5D2-B5DC-BCAA-0EBC-14A49E2E5676}"/>
          </ac:spMkLst>
        </pc:spChg>
        <pc:spChg chg="add del mod">
          <ac:chgData name="Marjokorpi, Kalle" userId="20486357-9ccc-4409-bc0b-ef60da3cad7d" providerId="ADAL" clId="{908CAFB5-4371-4E3B-8B39-74F6B4461CCB}" dt="2023-08-02T13:35:11.965" v="2050" actId="931"/>
          <ac:spMkLst>
            <pc:docMk/>
            <pc:sldMk cId="2711631245" sldId="276"/>
            <ac:spMk id="12" creationId="{45B0901F-E8C3-94FE-2292-89EBDDD2129E}"/>
          </ac:spMkLst>
        </pc:spChg>
        <pc:spChg chg="add del mod">
          <ac:chgData name="Marjokorpi, Kalle" userId="20486357-9ccc-4409-bc0b-ef60da3cad7d" providerId="ADAL" clId="{908CAFB5-4371-4E3B-8B39-74F6B4461CCB}" dt="2023-09-04T05:55:08.742" v="19741" actId="478"/>
          <ac:spMkLst>
            <pc:docMk/>
            <pc:sldMk cId="2711631245" sldId="276"/>
            <ac:spMk id="13" creationId="{E47A4479-3B32-D2F8-F8E1-98F102E4EE65}"/>
          </ac:spMkLst>
        </pc:spChg>
        <pc:spChg chg="add del mod">
          <ac:chgData name="Marjokorpi, Kalle" userId="20486357-9ccc-4409-bc0b-ef60da3cad7d" providerId="ADAL" clId="{908CAFB5-4371-4E3B-8B39-74F6B4461CCB}" dt="2023-08-02T13:38:12.441" v="2058" actId="931"/>
          <ac:spMkLst>
            <pc:docMk/>
            <pc:sldMk cId="2711631245" sldId="276"/>
            <ac:spMk id="16" creationId="{1129A026-51EC-8BBB-E273-E3C6298B2459}"/>
          </ac:spMkLst>
        </pc:spChg>
        <pc:spChg chg="add del mod">
          <ac:chgData name="Marjokorpi, Kalle" userId="20486357-9ccc-4409-bc0b-ef60da3cad7d" providerId="ADAL" clId="{908CAFB5-4371-4E3B-8B39-74F6B4461CCB}" dt="2023-08-02T13:38:43.641" v="2062" actId="931"/>
          <ac:spMkLst>
            <pc:docMk/>
            <pc:sldMk cId="2711631245" sldId="276"/>
            <ac:spMk id="20" creationId="{76FF5086-DE0B-359F-260B-E3EE0B719BDB}"/>
          </ac:spMkLst>
        </pc:spChg>
        <pc:spChg chg="add del mod">
          <ac:chgData name="Marjokorpi, Kalle" userId="20486357-9ccc-4409-bc0b-ef60da3cad7d" providerId="ADAL" clId="{908CAFB5-4371-4E3B-8B39-74F6B4461CCB}" dt="2023-08-02T13:41:48.994" v="2092" actId="931"/>
          <ac:spMkLst>
            <pc:docMk/>
            <pc:sldMk cId="2711631245" sldId="276"/>
            <ac:spMk id="24" creationId="{C82A2111-E4A0-A63D-428E-5A67024542BD}"/>
          </ac:spMkLst>
        </pc:spChg>
        <pc:picChg chg="add mod">
          <ac:chgData name="Marjokorpi, Kalle" userId="20486357-9ccc-4409-bc0b-ef60da3cad7d" providerId="ADAL" clId="{908CAFB5-4371-4E3B-8B39-74F6B4461CCB}" dt="2023-09-04T06:39:52.761" v="19938" actId="1076"/>
          <ac:picMkLst>
            <pc:docMk/>
            <pc:sldMk cId="2711631245" sldId="276"/>
            <ac:picMk id="2" creationId="{FD316F88-0BF5-8C25-3FAB-BC25663650E0}"/>
          </ac:picMkLst>
        </pc:picChg>
        <pc:picChg chg="add del mod">
          <ac:chgData name="Marjokorpi, Kalle" userId="20486357-9ccc-4409-bc0b-ef60da3cad7d" providerId="ADAL" clId="{908CAFB5-4371-4E3B-8B39-74F6B4461CCB}" dt="2023-09-03T12:24:49.008" v="17848" actId="478"/>
          <ac:picMkLst>
            <pc:docMk/>
            <pc:sldMk cId="2711631245" sldId="276"/>
            <ac:picMk id="10" creationId="{2A72B406-E6BF-7C48-8AC5-FD66D876C5E1}"/>
          </ac:picMkLst>
        </pc:picChg>
        <pc:picChg chg="add del mod">
          <ac:chgData name="Marjokorpi, Kalle" userId="20486357-9ccc-4409-bc0b-ef60da3cad7d" providerId="ADAL" clId="{908CAFB5-4371-4E3B-8B39-74F6B4461CCB}" dt="2023-09-01T15:01:52.319" v="17825" actId="931"/>
          <ac:picMkLst>
            <pc:docMk/>
            <pc:sldMk cId="2711631245" sldId="276"/>
            <ac:picMk id="10" creationId="{B1230843-865B-9490-A36A-EABCD23A672C}"/>
          </ac:picMkLst>
        </pc:picChg>
        <pc:picChg chg="add del mod">
          <ac:chgData name="Marjokorpi, Kalle" userId="20486357-9ccc-4409-bc0b-ef60da3cad7d" providerId="ADAL" clId="{908CAFB5-4371-4E3B-8B39-74F6B4461CCB}" dt="2023-08-02T13:35:09.266" v="2049" actId="478"/>
          <ac:picMkLst>
            <pc:docMk/>
            <pc:sldMk cId="2711631245" sldId="276"/>
            <ac:picMk id="10" creationId="{B4421E88-63DD-55AB-E38F-D2D49DB9CA4B}"/>
          </ac:picMkLst>
        </pc:picChg>
        <pc:picChg chg="add mod">
          <ac:chgData name="Marjokorpi, Kalle" userId="20486357-9ccc-4409-bc0b-ef60da3cad7d" providerId="ADAL" clId="{908CAFB5-4371-4E3B-8B39-74F6B4461CCB}" dt="2023-09-04T05:53:58.930" v="19719" actId="962"/>
          <ac:picMkLst>
            <pc:docMk/>
            <pc:sldMk cId="2711631245" sldId="276"/>
            <ac:picMk id="11" creationId="{60560746-2890-13C5-0B15-A9AAC02C2230}"/>
          </ac:picMkLst>
        </pc:picChg>
        <pc:picChg chg="add del mod">
          <ac:chgData name="Marjokorpi, Kalle" userId="20486357-9ccc-4409-bc0b-ef60da3cad7d" providerId="ADAL" clId="{908CAFB5-4371-4E3B-8B39-74F6B4461CCB}" dt="2023-08-24T12:47:36.690" v="4112" actId="478"/>
          <ac:picMkLst>
            <pc:docMk/>
            <pc:sldMk cId="2711631245" sldId="276"/>
            <ac:picMk id="11" creationId="{AB72C963-E0F1-E7E7-340F-60935BE63397}"/>
          </ac:picMkLst>
        </pc:picChg>
        <pc:picChg chg="add del mod">
          <ac:chgData name="Marjokorpi, Kalle" userId="20486357-9ccc-4409-bc0b-ef60da3cad7d" providerId="ADAL" clId="{908CAFB5-4371-4E3B-8B39-74F6B4461CCB}" dt="2023-09-01T15:02:18.897" v="17830" actId="931"/>
          <ac:picMkLst>
            <pc:docMk/>
            <pc:sldMk cId="2711631245" sldId="276"/>
            <ac:picMk id="12" creationId="{C3442A5F-E4F7-A3DA-2174-FD7A380DD34C}"/>
          </ac:picMkLst>
        </pc:picChg>
        <pc:picChg chg="add del mod">
          <ac:chgData name="Marjokorpi, Kalle" userId="20486357-9ccc-4409-bc0b-ef60da3cad7d" providerId="ADAL" clId="{908CAFB5-4371-4E3B-8B39-74F6B4461CCB}" dt="2023-08-02T13:38:08.944" v="2057" actId="478"/>
          <ac:picMkLst>
            <pc:docMk/>
            <pc:sldMk cId="2711631245" sldId="276"/>
            <ac:picMk id="14" creationId="{295F5BF7-65FB-CD94-9795-8BF34C70C845}"/>
          </ac:picMkLst>
        </pc:picChg>
        <pc:picChg chg="add del mod">
          <ac:chgData name="Marjokorpi, Kalle" userId="20486357-9ccc-4409-bc0b-ef60da3cad7d" providerId="ADAL" clId="{908CAFB5-4371-4E3B-8B39-74F6B4461CCB}" dt="2023-08-02T13:38:37.614" v="2061" actId="478"/>
          <ac:picMkLst>
            <pc:docMk/>
            <pc:sldMk cId="2711631245" sldId="276"/>
            <ac:picMk id="18" creationId="{7315B1E4-E690-7BA3-AB70-19AFCAF253F0}"/>
          </ac:picMkLst>
        </pc:picChg>
        <pc:picChg chg="add del mod">
          <ac:chgData name="Marjokorpi, Kalle" userId="20486357-9ccc-4409-bc0b-ef60da3cad7d" providerId="ADAL" clId="{908CAFB5-4371-4E3B-8B39-74F6B4461CCB}" dt="2023-08-02T13:38:53.258" v="2065" actId="478"/>
          <ac:picMkLst>
            <pc:docMk/>
            <pc:sldMk cId="2711631245" sldId="276"/>
            <ac:picMk id="22" creationId="{7F57DAF2-5A32-A302-0529-442F13E51A4C}"/>
          </ac:picMkLst>
        </pc:picChg>
        <pc:picChg chg="add del mod">
          <ac:chgData name="Marjokorpi, Kalle" userId="20486357-9ccc-4409-bc0b-ef60da3cad7d" providerId="ADAL" clId="{908CAFB5-4371-4E3B-8B39-74F6B4461CCB}" dt="2023-08-24T12:41:11.571" v="4091" actId="478"/>
          <ac:picMkLst>
            <pc:docMk/>
            <pc:sldMk cId="2711631245" sldId="276"/>
            <ac:picMk id="26" creationId="{4F004472-5007-35CA-085A-EF98B95B5DCB}"/>
          </ac:picMkLst>
        </pc:picChg>
      </pc:sldChg>
      <pc:sldChg chg="addSp delSp modSp new del mod setBg modClrScheme chgLayout">
        <pc:chgData name="Marjokorpi, Kalle" userId="20486357-9ccc-4409-bc0b-ef60da3cad7d" providerId="ADAL" clId="{908CAFB5-4371-4E3B-8B39-74F6B4461CCB}" dt="2023-09-08T10:52:33.060" v="20637" actId="2696"/>
        <pc:sldMkLst>
          <pc:docMk/>
          <pc:sldMk cId="3767278387" sldId="277"/>
        </pc:sldMkLst>
        <pc:spChg chg="del">
          <ac:chgData name="Marjokorpi, Kalle" userId="20486357-9ccc-4409-bc0b-ef60da3cad7d" providerId="ADAL" clId="{908CAFB5-4371-4E3B-8B39-74F6B4461CCB}" dt="2023-07-28T06:21:02.333" v="1114" actId="700"/>
          <ac:spMkLst>
            <pc:docMk/>
            <pc:sldMk cId="3767278387" sldId="277"/>
            <ac:spMk id="2" creationId="{9BBE224A-B2C1-E93E-E97C-26C01E99EA4C}"/>
          </ac:spMkLst>
        </pc:spChg>
        <pc:spChg chg="del mod ord">
          <ac:chgData name="Marjokorpi, Kalle" userId="20486357-9ccc-4409-bc0b-ef60da3cad7d" providerId="ADAL" clId="{908CAFB5-4371-4E3B-8B39-74F6B4461CCB}" dt="2023-07-28T06:21:02.333" v="1114" actId="700"/>
          <ac:spMkLst>
            <pc:docMk/>
            <pc:sldMk cId="3767278387" sldId="277"/>
            <ac:spMk id="3" creationId="{0A682398-2D7F-94BD-813F-5F38DEB19BDB}"/>
          </ac:spMkLst>
        </pc:spChg>
        <pc:spChg chg="del mod ord">
          <ac:chgData name="Marjokorpi, Kalle" userId="20486357-9ccc-4409-bc0b-ef60da3cad7d" providerId="ADAL" clId="{908CAFB5-4371-4E3B-8B39-74F6B4461CCB}" dt="2023-07-28T06:21:02.333" v="1114" actId="700"/>
          <ac:spMkLst>
            <pc:docMk/>
            <pc:sldMk cId="3767278387" sldId="277"/>
            <ac:spMk id="4" creationId="{4B82C44C-2853-9194-29C1-49EE9AE9CC81}"/>
          </ac:spMkLst>
        </pc:spChg>
        <pc:spChg chg="del">
          <ac:chgData name="Marjokorpi, Kalle" userId="20486357-9ccc-4409-bc0b-ef60da3cad7d" providerId="ADAL" clId="{908CAFB5-4371-4E3B-8B39-74F6B4461CCB}" dt="2023-07-28T06:21:02.333" v="1114" actId="700"/>
          <ac:spMkLst>
            <pc:docMk/>
            <pc:sldMk cId="3767278387" sldId="277"/>
            <ac:spMk id="5" creationId="{10F0DD3C-FF62-4A42-6EB8-EDA10369B6E2}"/>
          </ac:spMkLst>
        </pc:spChg>
        <pc:spChg chg="mod ord">
          <ac:chgData name="Marjokorpi, Kalle" userId="20486357-9ccc-4409-bc0b-ef60da3cad7d" providerId="ADAL" clId="{908CAFB5-4371-4E3B-8B39-74F6B4461CCB}" dt="2023-07-28T06:22:03.194" v="1167" actId="20577"/>
          <ac:spMkLst>
            <pc:docMk/>
            <pc:sldMk cId="3767278387" sldId="277"/>
            <ac:spMk id="6" creationId="{C6D8A5B2-005F-3262-4E3A-9FF89B8B59B0}"/>
          </ac:spMkLst>
        </pc:spChg>
        <pc:spChg chg="mod ord">
          <ac:chgData name="Marjokorpi, Kalle" userId="20486357-9ccc-4409-bc0b-ef60da3cad7d" providerId="ADAL" clId="{908CAFB5-4371-4E3B-8B39-74F6B4461CCB}" dt="2023-08-21T07:52:32.325" v="3880"/>
          <ac:spMkLst>
            <pc:docMk/>
            <pc:sldMk cId="3767278387" sldId="277"/>
            <ac:spMk id="7" creationId="{3DF58B85-87FF-3548-F2AD-81C2597BEBE7}"/>
          </ac:spMkLst>
        </pc:spChg>
        <pc:spChg chg="mod ord">
          <ac:chgData name="Marjokorpi, Kalle" userId="20486357-9ccc-4409-bc0b-ef60da3cad7d" providerId="ADAL" clId="{908CAFB5-4371-4E3B-8B39-74F6B4461CCB}" dt="2023-07-28T06:21:02.333" v="1114" actId="700"/>
          <ac:spMkLst>
            <pc:docMk/>
            <pc:sldMk cId="3767278387" sldId="277"/>
            <ac:spMk id="8" creationId="{B2EF8113-F3DD-3229-A545-69965EBA55E8}"/>
          </ac:spMkLst>
        </pc:spChg>
        <pc:spChg chg="add del mod ord">
          <ac:chgData name="Marjokorpi, Kalle" userId="20486357-9ccc-4409-bc0b-ef60da3cad7d" providerId="ADAL" clId="{908CAFB5-4371-4E3B-8B39-74F6B4461CCB}" dt="2023-07-28T06:21:44.955" v="1156" actId="478"/>
          <ac:spMkLst>
            <pc:docMk/>
            <pc:sldMk cId="3767278387" sldId="277"/>
            <ac:spMk id="9" creationId="{BD52A3A6-3F43-4FE1-0787-5CE09622EC74}"/>
          </ac:spMkLst>
        </pc:spChg>
        <pc:spChg chg="add mod ord">
          <ac:chgData name="Marjokorpi, Kalle" userId="20486357-9ccc-4409-bc0b-ef60da3cad7d" providerId="ADAL" clId="{908CAFB5-4371-4E3B-8B39-74F6B4461CCB}" dt="2023-08-03T06:26:07.237" v="2413" actId="20577"/>
          <ac:spMkLst>
            <pc:docMk/>
            <pc:sldMk cId="3767278387" sldId="277"/>
            <ac:spMk id="10" creationId="{FCCBEA20-B976-803A-AB7C-9DCF57D50361}"/>
          </ac:spMkLst>
        </pc:spChg>
        <pc:picChg chg="add mod">
          <ac:chgData name="Marjokorpi, Kalle" userId="20486357-9ccc-4409-bc0b-ef60da3cad7d" providerId="ADAL" clId="{908CAFB5-4371-4E3B-8B39-74F6B4461CCB}" dt="2023-07-28T06:21:36.868" v="1154" actId="1076"/>
          <ac:picMkLst>
            <pc:docMk/>
            <pc:sldMk cId="3767278387" sldId="277"/>
            <ac:picMk id="11" creationId="{BEFFFD06-5E5B-216E-20AE-A4B155EC2ABE}"/>
          </ac:picMkLst>
        </pc:picChg>
      </pc:sldChg>
      <pc:sldChg chg="addSp delSp modSp new del mod ord setBg modClrScheme chgLayout modNotesTx">
        <pc:chgData name="Marjokorpi, Kalle" userId="20486357-9ccc-4409-bc0b-ef60da3cad7d" providerId="ADAL" clId="{908CAFB5-4371-4E3B-8B39-74F6B4461CCB}" dt="2023-09-01T14:58:50.013" v="17744" actId="47"/>
        <pc:sldMkLst>
          <pc:docMk/>
          <pc:sldMk cId="2627984639" sldId="278"/>
        </pc:sldMkLst>
        <pc:spChg chg="del mod ord">
          <ac:chgData name="Marjokorpi, Kalle" userId="20486357-9ccc-4409-bc0b-ef60da3cad7d" providerId="ADAL" clId="{908CAFB5-4371-4E3B-8B39-74F6B4461CCB}" dt="2023-07-28T06:24:58.099" v="1170" actId="700"/>
          <ac:spMkLst>
            <pc:docMk/>
            <pc:sldMk cId="2627984639" sldId="278"/>
            <ac:spMk id="2" creationId="{0E83411D-6615-6D7D-F246-67229A2CF914}"/>
          </ac:spMkLst>
        </pc:spChg>
        <pc:spChg chg="mod ord">
          <ac:chgData name="Marjokorpi, Kalle" userId="20486357-9ccc-4409-bc0b-ef60da3cad7d" providerId="ADAL" clId="{908CAFB5-4371-4E3B-8B39-74F6B4461CCB}" dt="2023-07-28T06:39:10.047" v="1300" actId="20577"/>
          <ac:spMkLst>
            <pc:docMk/>
            <pc:sldMk cId="2627984639" sldId="278"/>
            <ac:spMk id="3" creationId="{B7D6139F-5A80-B800-32FB-DA9FBF2B633C}"/>
          </ac:spMkLst>
        </pc:spChg>
        <pc:spChg chg="mod ord">
          <ac:chgData name="Marjokorpi, Kalle" userId="20486357-9ccc-4409-bc0b-ef60da3cad7d" providerId="ADAL" clId="{908CAFB5-4371-4E3B-8B39-74F6B4461CCB}" dt="2023-08-21T07:52:37.885" v="3881"/>
          <ac:spMkLst>
            <pc:docMk/>
            <pc:sldMk cId="2627984639" sldId="278"/>
            <ac:spMk id="4" creationId="{9D0567CC-5DDF-7C34-0E78-7CA232817EA5}"/>
          </ac:spMkLst>
        </pc:spChg>
        <pc:spChg chg="mod ord">
          <ac:chgData name="Marjokorpi, Kalle" userId="20486357-9ccc-4409-bc0b-ef60da3cad7d" providerId="ADAL" clId="{908CAFB5-4371-4E3B-8B39-74F6B4461CCB}" dt="2023-07-28T06:24:58.099" v="1170" actId="700"/>
          <ac:spMkLst>
            <pc:docMk/>
            <pc:sldMk cId="2627984639" sldId="278"/>
            <ac:spMk id="5" creationId="{56FBDBAB-3A35-2C86-E9CC-468A14EBD699}"/>
          </ac:spMkLst>
        </pc:spChg>
        <pc:spChg chg="del mod ord">
          <ac:chgData name="Marjokorpi, Kalle" userId="20486357-9ccc-4409-bc0b-ef60da3cad7d" providerId="ADAL" clId="{908CAFB5-4371-4E3B-8B39-74F6B4461CCB}" dt="2023-07-28T06:24:58.099" v="1170" actId="700"/>
          <ac:spMkLst>
            <pc:docMk/>
            <pc:sldMk cId="2627984639" sldId="278"/>
            <ac:spMk id="6" creationId="{80E6323C-D22B-9264-ABA8-5BBF54970B85}"/>
          </ac:spMkLst>
        </pc:spChg>
        <pc:spChg chg="add mod ord">
          <ac:chgData name="Marjokorpi, Kalle" userId="20486357-9ccc-4409-bc0b-ef60da3cad7d" providerId="ADAL" clId="{908CAFB5-4371-4E3B-8B39-74F6B4461CCB}" dt="2023-08-03T08:37:22.193" v="3386" actId="20577"/>
          <ac:spMkLst>
            <pc:docMk/>
            <pc:sldMk cId="2627984639" sldId="278"/>
            <ac:spMk id="7" creationId="{CF89F629-6B9A-0351-7E92-57DAF4D051FD}"/>
          </ac:spMkLst>
        </pc:spChg>
        <pc:spChg chg="add del mod ord">
          <ac:chgData name="Marjokorpi, Kalle" userId="20486357-9ccc-4409-bc0b-ef60da3cad7d" providerId="ADAL" clId="{908CAFB5-4371-4E3B-8B39-74F6B4461CCB}" dt="2023-07-28T06:28:33.703" v="1240" actId="207"/>
          <ac:spMkLst>
            <pc:docMk/>
            <pc:sldMk cId="2627984639" sldId="278"/>
            <ac:spMk id="8" creationId="{B81FE88A-9345-EE65-937F-D51A1D1F0515}"/>
          </ac:spMkLst>
        </pc:spChg>
        <pc:spChg chg="add mod ord">
          <ac:chgData name="Marjokorpi, Kalle" userId="20486357-9ccc-4409-bc0b-ef60da3cad7d" providerId="ADAL" clId="{908CAFB5-4371-4E3B-8B39-74F6B4461CCB}" dt="2023-07-28T06:24:58.099" v="1170" actId="700"/>
          <ac:spMkLst>
            <pc:docMk/>
            <pc:sldMk cId="2627984639" sldId="278"/>
            <ac:spMk id="9" creationId="{727817B9-A3E6-31AE-1D16-016A6AFEE46F}"/>
          </ac:spMkLst>
        </pc:spChg>
        <pc:spChg chg="add mod ord">
          <ac:chgData name="Marjokorpi, Kalle" userId="20486357-9ccc-4409-bc0b-ef60da3cad7d" providerId="ADAL" clId="{908CAFB5-4371-4E3B-8B39-74F6B4461CCB}" dt="2023-08-03T08:39:21.653" v="3504" actId="6549"/>
          <ac:spMkLst>
            <pc:docMk/>
            <pc:sldMk cId="2627984639" sldId="278"/>
            <ac:spMk id="10" creationId="{61187B26-B53B-1BB1-B839-7D36E7880CD4}"/>
          </ac:spMkLst>
        </pc:spChg>
      </pc:sldChg>
      <pc:sldChg chg="addSp delSp add del mod">
        <pc:chgData name="Marjokorpi, Kalle" userId="20486357-9ccc-4409-bc0b-ef60da3cad7d" providerId="ADAL" clId="{908CAFB5-4371-4E3B-8B39-74F6B4461CCB}" dt="2023-07-28T06:29:34.909" v="1244" actId="47"/>
        <pc:sldMkLst>
          <pc:docMk/>
          <pc:sldMk cId="690062932" sldId="279"/>
        </pc:sldMkLst>
        <pc:spChg chg="add del">
          <ac:chgData name="Marjokorpi, Kalle" userId="20486357-9ccc-4409-bc0b-ef60da3cad7d" providerId="ADAL" clId="{908CAFB5-4371-4E3B-8B39-74F6B4461CCB}" dt="2023-07-28T06:28:57.211" v="1243" actId="478"/>
          <ac:spMkLst>
            <pc:docMk/>
            <pc:sldMk cId="690062932" sldId="279"/>
            <ac:spMk id="8" creationId="{B81FE88A-9345-EE65-937F-D51A1D1F0515}"/>
          </ac:spMkLst>
        </pc:spChg>
      </pc:sldChg>
      <pc:sldChg chg="addSp delSp modSp new mod modClrScheme chgLayout">
        <pc:chgData name="Marjokorpi, Kalle" userId="20486357-9ccc-4409-bc0b-ef60da3cad7d" providerId="ADAL" clId="{908CAFB5-4371-4E3B-8B39-74F6B4461CCB}" dt="2023-08-28T15:32:37.417" v="10243" actId="1076"/>
        <pc:sldMkLst>
          <pc:docMk/>
          <pc:sldMk cId="1346810465" sldId="279"/>
        </pc:sldMkLst>
        <pc:spChg chg="del mod ord">
          <ac:chgData name="Marjokorpi, Kalle" userId="20486357-9ccc-4409-bc0b-ef60da3cad7d" providerId="ADAL" clId="{908CAFB5-4371-4E3B-8B39-74F6B4461CCB}" dt="2023-07-28T06:37:05.538" v="1283" actId="700"/>
          <ac:spMkLst>
            <pc:docMk/>
            <pc:sldMk cId="1346810465" sldId="279"/>
            <ac:spMk id="2" creationId="{BF0384F4-AB20-70C1-95F8-D52390639858}"/>
          </ac:spMkLst>
        </pc:spChg>
        <pc:spChg chg="add mod">
          <ac:chgData name="Marjokorpi, Kalle" userId="20486357-9ccc-4409-bc0b-ef60da3cad7d" providerId="ADAL" clId="{908CAFB5-4371-4E3B-8B39-74F6B4461CCB}" dt="2023-08-28T15:32:37.417" v="10243" actId="1076"/>
          <ac:spMkLst>
            <pc:docMk/>
            <pc:sldMk cId="1346810465" sldId="279"/>
            <ac:spMk id="2" creationId="{CB960655-B3FD-85E5-C11E-E7E2D8A42A63}"/>
          </ac:spMkLst>
        </pc:spChg>
        <pc:spChg chg="del mod ord">
          <ac:chgData name="Marjokorpi, Kalle" userId="20486357-9ccc-4409-bc0b-ef60da3cad7d" providerId="ADAL" clId="{908CAFB5-4371-4E3B-8B39-74F6B4461CCB}" dt="2023-07-28T06:37:09.847" v="1285" actId="478"/>
          <ac:spMkLst>
            <pc:docMk/>
            <pc:sldMk cId="1346810465" sldId="279"/>
            <ac:spMk id="3" creationId="{EB757386-BE21-B02C-8EF3-9BE501A2A0D4}"/>
          </ac:spMkLst>
        </pc:spChg>
        <pc:spChg chg="mod ord">
          <ac:chgData name="Marjokorpi, Kalle" userId="20486357-9ccc-4409-bc0b-ef60da3cad7d" providerId="ADAL" clId="{908CAFB5-4371-4E3B-8B39-74F6B4461CCB}" dt="2023-07-28T06:37:05.538" v="1283" actId="700"/>
          <ac:spMkLst>
            <pc:docMk/>
            <pc:sldMk cId="1346810465" sldId="279"/>
            <ac:spMk id="4" creationId="{69E4A6FF-F920-C6CA-0978-DAE04E780F0B}"/>
          </ac:spMkLst>
        </pc:spChg>
        <pc:spChg chg="mod ord">
          <ac:chgData name="Marjokorpi, Kalle" userId="20486357-9ccc-4409-bc0b-ef60da3cad7d" providerId="ADAL" clId="{908CAFB5-4371-4E3B-8B39-74F6B4461CCB}" dt="2023-07-28T06:37:05.538" v="1283" actId="700"/>
          <ac:spMkLst>
            <pc:docMk/>
            <pc:sldMk cId="1346810465" sldId="279"/>
            <ac:spMk id="5" creationId="{522DD751-035B-A988-3420-40258217A16B}"/>
          </ac:spMkLst>
        </pc:spChg>
        <pc:spChg chg="mod ord">
          <ac:chgData name="Marjokorpi, Kalle" userId="20486357-9ccc-4409-bc0b-ef60da3cad7d" providerId="ADAL" clId="{908CAFB5-4371-4E3B-8B39-74F6B4461CCB}" dt="2023-07-28T06:37:05.538" v="1283" actId="700"/>
          <ac:spMkLst>
            <pc:docMk/>
            <pc:sldMk cId="1346810465" sldId="279"/>
            <ac:spMk id="6" creationId="{61CED9C9-CBFD-7AF9-488E-D49757F3ABB3}"/>
          </ac:spMkLst>
        </pc:spChg>
        <pc:spChg chg="add mod ord">
          <ac:chgData name="Marjokorpi, Kalle" userId="20486357-9ccc-4409-bc0b-ef60da3cad7d" providerId="ADAL" clId="{908CAFB5-4371-4E3B-8B39-74F6B4461CCB}" dt="2023-08-28T15:32:24.975" v="10232" actId="20577"/>
          <ac:spMkLst>
            <pc:docMk/>
            <pc:sldMk cId="1346810465" sldId="279"/>
            <ac:spMk id="7" creationId="{15E6AEDB-762B-8000-5363-9AF1BAD9E4A4}"/>
          </ac:spMkLst>
        </pc:spChg>
      </pc:sldChg>
      <pc:sldChg chg="addSp delSp modSp new del mod ord modClrScheme chgLayout modNotesTx">
        <pc:chgData name="Marjokorpi, Kalle" userId="20486357-9ccc-4409-bc0b-ef60da3cad7d" providerId="ADAL" clId="{908CAFB5-4371-4E3B-8B39-74F6B4461CCB}" dt="2023-09-01T14:58:48.571" v="17742" actId="47"/>
        <pc:sldMkLst>
          <pc:docMk/>
          <pc:sldMk cId="354126228" sldId="280"/>
        </pc:sldMkLst>
        <pc:spChg chg="add del mod ord">
          <ac:chgData name="Marjokorpi, Kalle" userId="20486357-9ccc-4409-bc0b-ef60da3cad7d" providerId="ADAL" clId="{908CAFB5-4371-4E3B-8B39-74F6B4461CCB}" dt="2023-08-03T05:28:42.814" v="2141" actId="700"/>
          <ac:spMkLst>
            <pc:docMk/>
            <pc:sldMk cId="354126228" sldId="280"/>
            <ac:spMk id="2" creationId="{7E724484-8E1A-9095-ABF5-47494A2981C8}"/>
          </ac:spMkLst>
        </pc:spChg>
        <pc:spChg chg="del mod ord">
          <ac:chgData name="Marjokorpi, Kalle" userId="20486357-9ccc-4409-bc0b-ef60da3cad7d" providerId="ADAL" clId="{908CAFB5-4371-4E3B-8B39-74F6B4461CCB}" dt="2023-07-28T07:56:54.065" v="1338" actId="700"/>
          <ac:spMkLst>
            <pc:docMk/>
            <pc:sldMk cId="354126228" sldId="280"/>
            <ac:spMk id="2" creationId="{B96C8775-8D3E-6117-426C-0C109E1566AE}"/>
          </ac:spMkLst>
        </pc:spChg>
        <pc:spChg chg="add del mod ord">
          <ac:chgData name="Marjokorpi, Kalle" userId="20486357-9ccc-4409-bc0b-ef60da3cad7d" providerId="ADAL" clId="{908CAFB5-4371-4E3B-8B39-74F6B4461CCB}" dt="2023-08-03T05:28:42.814" v="2141" actId="700"/>
          <ac:spMkLst>
            <pc:docMk/>
            <pc:sldMk cId="354126228" sldId="280"/>
            <ac:spMk id="3" creationId="{3169CF46-1054-7616-6BC8-480DE03BEB04}"/>
          </ac:spMkLst>
        </pc:spChg>
        <pc:spChg chg="del">
          <ac:chgData name="Marjokorpi, Kalle" userId="20486357-9ccc-4409-bc0b-ef60da3cad7d" providerId="ADAL" clId="{908CAFB5-4371-4E3B-8B39-74F6B4461CCB}" dt="2023-07-28T07:56:54.065" v="1338" actId="700"/>
          <ac:spMkLst>
            <pc:docMk/>
            <pc:sldMk cId="354126228" sldId="280"/>
            <ac:spMk id="3" creationId="{65984F01-9E30-684A-364E-24C56EF3DBE6}"/>
          </ac:spMkLst>
        </pc:spChg>
        <pc:spChg chg="add del mod ord">
          <ac:chgData name="Marjokorpi, Kalle" userId="20486357-9ccc-4409-bc0b-ef60da3cad7d" providerId="ADAL" clId="{908CAFB5-4371-4E3B-8B39-74F6B4461CCB}" dt="2023-08-03T05:28:42.814" v="2141" actId="700"/>
          <ac:spMkLst>
            <pc:docMk/>
            <pc:sldMk cId="354126228" sldId="280"/>
            <ac:spMk id="4" creationId="{055B5792-5A3E-E10E-3A60-1B4A026B3236}"/>
          </ac:spMkLst>
        </pc:spChg>
        <pc:spChg chg="del">
          <ac:chgData name="Marjokorpi, Kalle" userId="20486357-9ccc-4409-bc0b-ef60da3cad7d" providerId="ADAL" clId="{908CAFB5-4371-4E3B-8B39-74F6B4461CCB}" dt="2023-07-28T07:56:54.065" v="1338" actId="700"/>
          <ac:spMkLst>
            <pc:docMk/>
            <pc:sldMk cId="354126228" sldId="280"/>
            <ac:spMk id="4" creationId="{B9A383CF-B596-73DD-19F3-69DC291A7FC1}"/>
          </ac:spMkLst>
        </pc:spChg>
        <pc:spChg chg="add mod ord">
          <ac:chgData name="Marjokorpi, Kalle" userId="20486357-9ccc-4409-bc0b-ef60da3cad7d" providerId="ADAL" clId="{908CAFB5-4371-4E3B-8B39-74F6B4461CCB}" dt="2023-08-28T15:22:18.493" v="9912" actId="20577"/>
          <ac:spMkLst>
            <pc:docMk/>
            <pc:sldMk cId="354126228" sldId="280"/>
            <ac:spMk id="5" creationId="{51145BDC-EC6F-7B84-5DED-1ABBEFCC91C3}"/>
          </ac:spMkLst>
        </pc:spChg>
        <pc:spChg chg="del mod ord">
          <ac:chgData name="Marjokorpi, Kalle" userId="20486357-9ccc-4409-bc0b-ef60da3cad7d" providerId="ADAL" clId="{908CAFB5-4371-4E3B-8B39-74F6B4461CCB}" dt="2023-07-28T07:56:54.065" v="1338" actId="700"/>
          <ac:spMkLst>
            <pc:docMk/>
            <pc:sldMk cId="354126228" sldId="280"/>
            <ac:spMk id="5" creationId="{CA034FED-781D-F322-A05D-B067FF2FD60C}"/>
          </ac:spMkLst>
        </pc:spChg>
        <pc:spChg chg="mod ord">
          <ac:chgData name="Marjokorpi, Kalle" userId="20486357-9ccc-4409-bc0b-ef60da3cad7d" providerId="ADAL" clId="{908CAFB5-4371-4E3B-8B39-74F6B4461CCB}" dt="2023-08-03T08:40:26.040" v="3546" actId="20577"/>
          <ac:spMkLst>
            <pc:docMk/>
            <pc:sldMk cId="354126228" sldId="280"/>
            <ac:spMk id="6" creationId="{566A4EBE-32C1-FF5D-C1C8-2D204BE3C469}"/>
          </ac:spMkLst>
        </pc:spChg>
        <pc:spChg chg="mod ord">
          <ac:chgData name="Marjokorpi, Kalle" userId="20486357-9ccc-4409-bc0b-ef60da3cad7d" providerId="ADAL" clId="{908CAFB5-4371-4E3B-8B39-74F6B4461CCB}" dt="2023-08-21T07:52:44.078" v="3882"/>
          <ac:spMkLst>
            <pc:docMk/>
            <pc:sldMk cId="354126228" sldId="280"/>
            <ac:spMk id="7" creationId="{24233E04-F4DA-AC85-747D-A1EC89206273}"/>
          </ac:spMkLst>
        </pc:spChg>
        <pc:spChg chg="mod ord">
          <ac:chgData name="Marjokorpi, Kalle" userId="20486357-9ccc-4409-bc0b-ef60da3cad7d" providerId="ADAL" clId="{908CAFB5-4371-4E3B-8B39-74F6B4461CCB}" dt="2023-08-03T05:29:15.495" v="2142" actId="700"/>
          <ac:spMkLst>
            <pc:docMk/>
            <pc:sldMk cId="354126228" sldId="280"/>
            <ac:spMk id="8" creationId="{654608E2-1567-2EFF-EAB3-748AB4B8BE6D}"/>
          </ac:spMkLst>
        </pc:spChg>
        <pc:spChg chg="add del mod ord">
          <ac:chgData name="Marjokorpi, Kalle" userId="20486357-9ccc-4409-bc0b-ef60da3cad7d" providerId="ADAL" clId="{908CAFB5-4371-4E3B-8B39-74F6B4461CCB}" dt="2023-08-03T05:29:15.495" v="2142" actId="700"/>
          <ac:spMkLst>
            <pc:docMk/>
            <pc:sldMk cId="354126228" sldId="280"/>
            <ac:spMk id="9" creationId="{D39ADBCF-FE59-11AB-2BB8-CAE67D5EB6EC}"/>
          </ac:spMkLst>
        </pc:spChg>
        <pc:spChg chg="add del mod ord">
          <ac:chgData name="Marjokorpi, Kalle" userId="20486357-9ccc-4409-bc0b-ef60da3cad7d" providerId="ADAL" clId="{908CAFB5-4371-4E3B-8B39-74F6B4461CCB}" dt="2023-08-03T05:29:15.495" v="2142" actId="700"/>
          <ac:spMkLst>
            <pc:docMk/>
            <pc:sldMk cId="354126228" sldId="280"/>
            <ac:spMk id="10" creationId="{251FDE31-F753-0EF4-F43D-9C8AD994BF78}"/>
          </ac:spMkLst>
        </pc:spChg>
        <pc:spChg chg="add del mod">
          <ac:chgData name="Marjokorpi, Kalle" userId="20486357-9ccc-4409-bc0b-ef60da3cad7d" providerId="ADAL" clId="{908CAFB5-4371-4E3B-8B39-74F6B4461CCB}" dt="2023-07-28T07:56:57.076" v="1340"/>
          <ac:spMkLst>
            <pc:docMk/>
            <pc:sldMk cId="354126228" sldId="280"/>
            <ac:spMk id="11" creationId="{3B12D222-66D3-6735-F7B8-A3E1423A6AAD}"/>
          </ac:spMkLst>
        </pc:spChg>
        <pc:spChg chg="add del mod ord">
          <ac:chgData name="Marjokorpi, Kalle" userId="20486357-9ccc-4409-bc0b-ef60da3cad7d" providerId="ADAL" clId="{908CAFB5-4371-4E3B-8B39-74F6B4461CCB}" dt="2023-08-03T05:31:12.061" v="2148" actId="931"/>
          <ac:spMkLst>
            <pc:docMk/>
            <pc:sldMk cId="354126228" sldId="280"/>
            <ac:spMk id="11" creationId="{BFB88F65-F274-D25B-6461-EB7D4843468F}"/>
          </ac:spMkLst>
        </pc:spChg>
        <pc:spChg chg="add mod ord">
          <ac:chgData name="Marjokorpi, Kalle" userId="20486357-9ccc-4409-bc0b-ef60da3cad7d" providerId="ADAL" clId="{908CAFB5-4371-4E3B-8B39-74F6B4461CCB}" dt="2023-09-01T10:45:09.002" v="11937" actId="20577"/>
          <ac:spMkLst>
            <pc:docMk/>
            <pc:sldMk cId="354126228" sldId="280"/>
            <ac:spMk id="12" creationId="{C067D58A-64CE-0E97-E95C-711D8AABA551}"/>
          </ac:spMkLst>
        </pc:spChg>
        <pc:spChg chg="add del mod">
          <ac:chgData name="Marjokorpi, Kalle" userId="20486357-9ccc-4409-bc0b-ef60da3cad7d" providerId="ADAL" clId="{908CAFB5-4371-4E3B-8B39-74F6B4461CCB}" dt="2023-08-03T06:28:57.812" v="2414" actId="931"/>
          <ac:spMkLst>
            <pc:docMk/>
            <pc:sldMk cId="354126228" sldId="280"/>
            <ac:spMk id="16" creationId="{4A90877C-3124-4F72-E810-482CCC59C3BC}"/>
          </ac:spMkLst>
        </pc:spChg>
        <pc:spChg chg="add del mod">
          <ac:chgData name="Marjokorpi, Kalle" userId="20486357-9ccc-4409-bc0b-ef60da3cad7d" providerId="ADAL" clId="{908CAFB5-4371-4E3B-8B39-74F6B4461CCB}" dt="2023-08-03T06:31:15.670" v="2418" actId="931"/>
          <ac:spMkLst>
            <pc:docMk/>
            <pc:sldMk cId="354126228" sldId="280"/>
            <ac:spMk id="20" creationId="{54279EA3-8EC3-C2A8-C99B-14A507D59137}"/>
          </ac:spMkLst>
        </pc:spChg>
        <pc:picChg chg="add del mod">
          <ac:chgData name="Marjokorpi, Kalle" userId="20486357-9ccc-4409-bc0b-ef60da3cad7d" providerId="ADAL" clId="{908CAFB5-4371-4E3B-8B39-74F6B4461CCB}" dt="2023-09-01T10:27:02.744" v="11751" actId="478"/>
          <ac:picMkLst>
            <pc:docMk/>
            <pc:sldMk cId="354126228" sldId="280"/>
            <ac:picMk id="3" creationId="{D31B6558-39FB-6A4C-BF53-9260AF0A4C49}"/>
          </ac:picMkLst>
        </pc:picChg>
        <pc:picChg chg="add mod">
          <ac:chgData name="Marjokorpi, Kalle" userId="20486357-9ccc-4409-bc0b-ef60da3cad7d" providerId="ADAL" clId="{908CAFB5-4371-4E3B-8B39-74F6B4461CCB}" dt="2023-09-01T10:27:30.455" v="11759" actId="1038"/>
          <ac:picMkLst>
            <pc:docMk/>
            <pc:sldMk cId="354126228" sldId="280"/>
            <ac:picMk id="9" creationId="{E4376F21-AB2C-AD1F-EDE1-97BBE377D4EE}"/>
          </ac:picMkLst>
        </pc:picChg>
        <pc:picChg chg="add mod">
          <ac:chgData name="Marjokorpi, Kalle" userId="20486357-9ccc-4409-bc0b-ef60da3cad7d" providerId="ADAL" clId="{908CAFB5-4371-4E3B-8B39-74F6B4461CCB}" dt="2023-09-01T10:42:12.627" v="11841" actId="1076"/>
          <ac:picMkLst>
            <pc:docMk/>
            <pc:sldMk cId="354126228" sldId="280"/>
            <ac:picMk id="13" creationId="{4244B8E5-1108-440E-9743-CAD9688FD019}"/>
          </ac:picMkLst>
        </pc:picChg>
        <pc:picChg chg="add del mod">
          <ac:chgData name="Marjokorpi, Kalle" userId="20486357-9ccc-4409-bc0b-ef60da3cad7d" providerId="ADAL" clId="{908CAFB5-4371-4E3B-8B39-74F6B4461CCB}" dt="2023-08-03T05:33:45.383" v="2151" actId="478"/>
          <ac:picMkLst>
            <pc:docMk/>
            <pc:sldMk cId="354126228" sldId="280"/>
            <ac:picMk id="14" creationId="{5277906A-8E6A-C543-5456-F0568C01B062}"/>
          </ac:picMkLst>
        </pc:picChg>
        <pc:picChg chg="add del mod">
          <ac:chgData name="Marjokorpi, Kalle" userId="20486357-9ccc-4409-bc0b-ef60da3cad7d" providerId="ADAL" clId="{908CAFB5-4371-4E3B-8B39-74F6B4461CCB}" dt="2023-08-03T06:31:12.218" v="2417" actId="478"/>
          <ac:picMkLst>
            <pc:docMk/>
            <pc:sldMk cId="354126228" sldId="280"/>
            <ac:picMk id="18" creationId="{11914A4C-62EA-6F73-B0E8-042CCFCC50AF}"/>
          </ac:picMkLst>
        </pc:picChg>
        <pc:picChg chg="add mod">
          <ac:chgData name="Marjokorpi, Kalle" userId="20486357-9ccc-4409-bc0b-ef60da3cad7d" providerId="ADAL" clId="{908CAFB5-4371-4E3B-8B39-74F6B4461CCB}" dt="2023-08-03T06:31:16.532" v="2420" actId="962"/>
          <ac:picMkLst>
            <pc:docMk/>
            <pc:sldMk cId="354126228" sldId="280"/>
            <ac:picMk id="22" creationId="{4C9D44C5-9995-88A5-E63F-E6B15BC5D414}"/>
          </ac:picMkLst>
        </pc:picChg>
        <pc:picChg chg="add del mod">
          <ac:chgData name="Marjokorpi, Kalle" userId="20486357-9ccc-4409-bc0b-ef60da3cad7d" providerId="ADAL" clId="{908CAFB5-4371-4E3B-8B39-74F6B4461CCB}" dt="2023-08-03T05:29:54.583" v="2147"/>
          <ac:picMkLst>
            <pc:docMk/>
            <pc:sldMk cId="354126228" sldId="280"/>
            <ac:picMk id="1026" creationId="{94B3DB58-ED1B-C1B2-4620-175099711EED}"/>
          </ac:picMkLst>
        </pc:picChg>
      </pc:sldChg>
      <pc:sldChg chg="addSp delSp modSp new del mod ord modClrScheme chgLayout modNotesTx">
        <pc:chgData name="Marjokorpi, Kalle" userId="20486357-9ccc-4409-bc0b-ef60da3cad7d" providerId="ADAL" clId="{908CAFB5-4371-4E3B-8B39-74F6B4461CCB}" dt="2023-08-28T15:32:03.042" v="10215" actId="47"/>
        <pc:sldMkLst>
          <pc:docMk/>
          <pc:sldMk cId="4261274037" sldId="281"/>
        </pc:sldMkLst>
        <pc:spChg chg="del mod ord">
          <ac:chgData name="Marjokorpi, Kalle" userId="20486357-9ccc-4409-bc0b-ef60da3cad7d" providerId="ADAL" clId="{908CAFB5-4371-4E3B-8B39-74F6B4461CCB}" dt="2023-07-28T07:59:20.872" v="1357" actId="700"/>
          <ac:spMkLst>
            <pc:docMk/>
            <pc:sldMk cId="4261274037" sldId="281"/>
            <ac:spMk id="2" creationId="{70ABFD10-C7A1-2ED8-9125-74E14D27A05F}"/>
          </ac:spMkLst>
        </pc:spChg>
        <pc:spChg chg="del mod ord">
          <ac:chgData name="Marjokorpi, Kalle" userId="20486357-9ccc-4409-bc0b-ef60da3cad7d" providerId="ADAL" clId="{908CAFB5-4371-4E3B-8B39-74F6B4461CCB}" dt="2023-07-28T07:59:20.872" v="1357" actId="700"/>
          <ac:spMkLst>
            <pc:docMk/>
            <pc:sldMk cId="4261274037" sldId="281"/>
            <ac:spMk id="3" creationId="{652774B9-3560-C6B0-BD85-8730445CBDD3}"/>
          </ac:spMkLst>
        </pc:spChg>
        <pc:spChg chg="mod ord">
          <ac:chgData name="Marjokorpi, Kalle" userId="20486357-9ccc-4409-bc0b-ef60da3cad7d" providerId="ADAL" clId="{908CAFB5-4371-4E3B-8B39-74F6B4461CCB}" dt="2023-07-28T07:59:20.872" v="1357" actId="700"/>
          <ac:spMkLst>
            <pc:docMk/>
            <pc:sldMk cId="4261274037" sldId="281"/>
            <ac:spMk id="4" creationId="{94B1A87E-752A-B444-6EA0-5FDCD4E95FF0}"/>
          </ac:spMkLst>
        </pc:spChg>
        <pc:spChg chg="mod ord">
          <ac:chgData name="Marjokorpi, Kalle" userId="20486357-9ccc-4409-bc0b-ef60da3cad7d" providerId="ADAL" clId="{908CAFB5-4371-4E3B-8B39-74F6B4461CCB}" dt="2023-07-28T07:59:20.872" v="1357" actId="700"/>
          <ac:spMkLst>
            <pc:docMk/>
            <pc:sldMk cId="4261274037" sldId="281"/>
            <ac:spMk id="5" creationId="{7B0647CD-1F9D-9A71-6B7A-7AC4A3C36D60}"/>
          </ac:spMkLst>
        </pc:spChg>
        <pc:spChg chg="mod ord">
          <ac:chgData name="Marjokorpi, Kalle" userId="20486357-9ccc-4409-bc0b-ef60da3cad7d" providerId="ADAL" clId="{908CAFB5-4371-4E3B-8B39-74F6B4461CCB}" dt="2023-07-28T07:59:20.872" v="1357" actId="700"/>
          <ac:spMkLst>
            <pc:docMk/>
            <pc:sldMk cId="4261274037" sldId="281"/>
            <ac:spMk id="6" creationId="{39458E8C-223F-520F-A372-9669559342AF}"/>
          </ac:spMkLst>
        </pc:spChg>
        <pc:spChg chg="add mod ord">
          <ac:chgData name="Marjokorpi, Kalle" userId="20486357-9ccc-4409-bc0b-ef60da3cad7d" providerId="ADAL" clId="{908CAFB5-4371-4E3B-8B39-74F6B4461CCB}" dt="2023-07-28T07:59:20.872" v="1357" actId="700"/>
          <ac:spMkLst>
            <pc:docMk/>
            <pc:sldMk cId="4261274037" sldId="281"/>
            <ac:spMk id="7" creationId="{D155E9EE-429D-CA4B-A366-AE79EF60EE0F}"/>
          </ac:spMkLst>
        </pc:spChg>
        <pc:spChg chg="add mod ord">
          <ac:chgData name="Marjokorpi, Kalle" userId="20486357-9ccc-4409-bc0b-ef60da3cad7d" providerId="ADAL" clId="{908CAFB5-4371-4E3B-8B39-74F6B4461CCB}" dt="2023-08-03T08:25:25.429" v="2994" actId="6549"/>
          <ac:spMkLst>
            <pc:docMk/>
            <pc:sldMk cId="4261274037" sldId="281"/>
            <ac:spMk id="8" creationId="{A9EF2750-9036-3547-0E76-3A76642C55A8}"/>
          </ac:spMkLst>
        </pc:spChg>
        <pc:spChg chg="add mod ord">
          <ac:chgData name="Marjokorpi, Kalle" userId="20486357-9ccc-4409-bc0b-ef60da3cad7d" providerId="ADAL" clId="{908CAFB5-4371-4E3B-8B39-74F6B4461CCB}" dt="2023-08-03T08:25:53.312" v="3005" actId="20577"/>
          <ac:spMkLst>
            <pc:docMk/>
            <pc:sldMk cId="4261274037" sldId="281"/>
            <ac:spMk id="9" creationId="{666D712D-4336-95FA-0F5D-6BBBC6A04B65}"/>
          </ac:spMkLst>
        </pc:spChg>
      </pc:sldChg>
      <pc:sldChg chg="addSp delSp modSp new del mod modClrScheme chgLayout modNotesTx">
        <pc:chgData name="Marjokorpi, Kalle" userId="20486357-9ccc-4409-bc0b-ef60da3cad7d" providerId="ADAL" clId="{908CAFB5-4371-4E3B-8B39-74F6B4461CCB}" dt="2023-09-01T14:58:56.943" v="17750" actId="47"/>
        <pc:sldMkLst>
          <pc:docMk/>
          <pc:sldMk cId="1672862263" sldId="282"/>
        </pc:sldMkLst>
        <pc:spChg chg="del">
          <ac:chgData name="Marjokorpi, Kalle" userId="20486357-9ccc-4409-bc0b-ef60da3cad7d" providerId="ADAL" clId="{908CAFB5-4371-4E3B-8B39-74F6B4461CCB}" dt="2023-07-28T09:36:10.587" v="1389" actId="700"/>
          <ac:spMkLst>
            <pc:docMk/>
            <pc:sldMk cId="1672862263" sldId="282"/>
            <ac:spMk id="2" creationId="{CED7E5BB-C9C3-0C8D-3F8E-32AEC5058C2F}"/>
          </ac:spMkLst>
        </pc:spChg>
        <pc:spChg chg="del">
          <ac:chgData name="Marjokorpi, Kalle" userId="20486357-9ccc-4409-bc0b-ef60da3cad7d" providerId="ADAL" clId="{908CAFB5-4371-4E3B-8B39-74F6B4461CCB}" dt="2023-07-28T09:36:10.587" v="1389" actId="700"/>
          <ac:spMkLst>
            <pc:docMk/>
            <pc:sldMk cId="1672862263" sldId="282"/>
            <ac:spMk id="3" creationId="{B96AA32E-C528-1E69-4AE2-434A63E2643F}"/>
          </ac:spMkLst>
        </pc:spChg>
        <pc:spChg chg="del">
          <ac:chgData name="Marjokorpi, Kalle" userId="20486357-9ccc-4409-bc0b-ef60da3cad7d" providerId="ADAL" clId="{908CAFB5-4371-4E3B-8B39-74F6B4461CCB}" dt="2023-07-28T09:36:10.587" v="1389" actId="700"/>
          <ac:spMkLst>
            <pc:docMk/>
            <pc:sldMk cId="1672862263" sldId="282"/>
            <ac:spMk id="4" creationId="{06D90029-991C-B441-1F71-8289860B72ED}"/>
          </ac:spMkLst>
        </pc:spChg>
        <pc:spChg chg="mod ord">
          <ac:chgData name="Marjokorpi, Kalle" userId="20486357-9ccc-4409-bc0b-ef60da3cad7d" providerId="ADAL" clId="{908CAFB5-4371-4E3B-8B39-74F6B4461CCB}" dt="2023-07-28T09:36:16.937" v="1390" actId="700"/>
          <ac:spMkLst>
            <pc:docMk/>
            <pc:sldMk cId="1672862263" sldId="282"/>
            <ac:spMk id="5" creationId="{D6E8C573-F0D9-79A1-ABFE-2EF221582F0F}"/>
          </ac:spMkLst>
        </pc:spChg>
        <pc:spChg chg="mod ord">
          <ac:chgData name="Marjokorpi, Kalle" userId="20486357-9ccc-4409-bc0b-ef60da3cad7d" providerId="ADAL" clId="{908CAFB5-4371-4E3B-8B39-74F6B4461CCB}" dt="2023-07-28T09:36:16.937" v="1390" actId="700"/>
          <ac:spMkLst>
            <pc:docMk/>
            <pc:sldMk cId="1672862263" sldId="282"/>
            <ac:spMk id="6" creationId="{E2965698-3B35-9302-0355-56F4E098ACB9}"/>
          </ac:spMkLst>
        </pc:spChg>
        <pc:spChg chg="mod ord">
          <ac:chgData name="Marjokorpi, Kalle" userId="20486357-9ccc-4409-bc0b-ef60da3cad7d" providerId="ADAL" clId="{908CAFB5-4371-4E3B-8B39-74F6B4461CCB}" dt="2023-07-28T09:36:16.937" v="1390" actId="700"/>
          <ac:spMkLst>
            <pc:docMk/>
            <pc:sldMk cId="1672862263" sldId="282"/>
            <ac:spMk id="7" creationId="{9E187989-6304-4949-DF07-8118B412C458}"/>
          </ac:spMkLst>
        </pc:spChg>
        <pc:spChg chg="add mod ord">
          <ac:chgData name="Marjokorpi, Kalle" userId="20486357-9ccc-4409-bc0b-ef60da3cad7d" providerId="ADAL" clId="{908CAFB5-4371-4E3B-8B39-74F6B4461CCB}" dt="2023-07-28T09:36:16.937" v="1390" actId="700"/>
          <ac:spMkLst>
            <pc:docMk/>
            <pc:sldMk cId="1672862263" sldId="282"/>
            <ac:spMk id="8" creationId="{465C60FA-D5E5-785C-33B1-5E4E5478ACE5}"/>
          </ac:spMkLst>
        </pc:spChg>
        <pc:spChg chg="add mod ord">
          <ac:chgData name="Marjokorpi, Kalle" userId="20486357-9ccc-4409-bc0b-ef60da3cad7d" providerId="ADAL" clId="{908CAFB5-4371-4E3B-8B39-74F6B4461CCB}" dt="2023-07-28T09:36:19.618" v="1391"/>
          <ac:spMkLst>
            <pc:docMk/>
            <pc:sldMk cId="1672862263" sldId="282"/>
            <ac:spMk id="9" creationId="{C6BB5D99-9708-1A96-80A4-CFFF578F3B2E}"/>
          </ac:spMkLst>
        </pc:spChg>
      </pc:sldChg>
      <pc:sldChg chg="addSp delSp modSp new del mod ord modClrScheme chgLayout">
        <pc:chgData name="Marjokorpi, Kalle" userId="20486357-9ccc-4409-bc0b-ef60da3cad7d" providerId="ADAL" clId="{908CAFB5-4371-4E3B-8B39-74F6B4461CCB}" dt="2023-09-04T07:30:21.300" v="19954" actId="47"/>
        <pc:sldMkLst>
          <pc:docMk/>
          <pc:sldMk cId="2642306741" sldId="283"/>
        </pc:sldMkLst>
        <pc:spChg chg="mod ord">
          <ac:chgData name="Marjokorpi, Kalle" userId="20486357-9ccc-4409-bc0b-ef60da3cad7d" providerId="ADAL" clId="{908CAFB5-4371-4E3B-8B39-74F6B4461CCB}" dt="2023-09-01T14:54:17.858" v="17641" actId="20577"/>
          <ac:spMkLst>
            <pc:docMk/>
            <pc:sldMk cId="2642306741" sldId="283"/>
            <ac:spMk id="2" creationId="{7CA6F32C-4FC1-3C3E-5B4A-800A4D6F061E}"/>
          </ac:spMkLst>
        </pc:spChg>
        <pc:spChg chg="mod ord">
          <ac:chgData name="Marjokorpi, Kalle" userId="20486357-9ccc-4409-bc0b-ef60da3cad7d" providerId="ADAL" clId="{908CAFB5-4371-4E3B-8B39-74F6B4461CCB}" dt="2023-08-03T09:36:47.447" v="3842" actId="15"/>
          <ac:spMkLst>
            <pc:docMk/>
            <pc:sldMk cId="2642306741" sldId="283"/>
            <ac:spMk id="3" creationId="{0B9F0C5B-7073-1FAE-7269-56D1FC3DFEB0}"/>
          </ac:spMkLst>
        </pc:spChg>
        <pc:spChg chg="mod ord">
          <ac:chgData name="Marjokorpi, Kalle" userId="20486357-9ccc-4409-bc0b-ef60da3cad7d" providerId="ADAL" clId="{908CAFB5-4371-4E3B-8B39-74F6B4461CCB}" dt="2023-09-04T06:09:26.648" v="19897" actId="20577"/>
          <ac:spMkLst>
            <pc:docMk/>
            <pc:sldMk cId="2642306741" sldId="283"/>
            <ac:spMk id="4" creationId="{B4F8E985-B80C-03B9-D477-FD044A7996B9}"/>
          </ac:spMkLst>
        </pc:spChg>
        <pc:spChg chg="mod ord">
          <ac:chgData name="Marjokorpi, Kalle" userId="20486357-9ccc-4409-bc0b-ef60da3cad7d" providerId="ADAL" clId="{908CAFB5-4371-4E3B-8B39-74F6B4461CCB}" dt="2023-09-04T06:09:24.324" v="19888" actId="20577"/>
          <ac:spMkLst>
            <pc:docMk/>
            <pc:sldMk cId="2642306741" sldId="283"/>
            <ac:spMk id="5" creationId="{2ECE005E-A946-E8DD-0986-9F7DEE0D341B}"/>
          </ac:spMkLst>
        </pc:spChg>
        <pc:spChg chg="mod ord">
          <ac:chgData name="Marjokorpi, Kalle" userId="20486357-9ccc-4409-bc0b-ef60da3cad7d" providerId="ADAL" clId="{908CAFB5-4371-4E3B-8B39-74F6B4461CCB}" dt="2023-08-03T08:57:29.361" v="3761" actId="700"/>
          <ac:spMkLst>
            <pc:docMk/>
            <pc:sldMk cId="2642306741" sldId="283"/>
            <ac:spMk id="6" creationId="{9C7F0620-D2D4-C870-EC0B-949FF2136CD8}"/>
          </ac:spMkLst>
        </pc:spChg>
        <pc:spChg chg="add del mod ord">
          <ac:chgData name="Marjokorpi, Kalle" userId="20486357-9ccc-4409-bc0b-ef60da3cad7d" providerId="ADAL" clId="{908CAFB5-4371-4E3B-8B39-74F6B4461CCB}" dt="2023-08-03T08:57:29.361" v="3761" actId="700"/>
          <ac:spMkLst>
            <pc:docMk/>
            <pc:sldMk cId="2642306741" sldId="283"/>
            <ac:spMk id="9" creationId="{BD0CA7C0-1DE4-157A-786D-C58E3A60B388}"/>
          </ac:spMkLst>
        </pc:spChg>
        <pc:picChg chg="add mod">
          <ac:chgData name="Marjokorpi, Kalle" userId="20486357-9ccc-4409-bc0b-ef60da3cad7d" providerId="ADAL" clId="{908CAFB5-4371-4E3B-8B39-74F6B4461CCB}" dt="2023-08-03T08:57:12.785" v="3759" actId="1076"/>
          <ac:picMkLst>
            <pc:docMk/>
            <pc:sldMk cId="2642306741" sldId="283"/>
            <ac:picMk id="8" creationId="{7D497E96-B4FF-948C-AA98-A2EBAF3CCBFB}"/>
          </ac:picMkLst>
        </pc:picChg>
      </pc:sldChg>
      <pc:sldChg chg="addSp delSp modSp new mod ord modClrScheme chgLayout">
        <pc:chgData name="Marjokorpi, Kalle" userId="20486357-9ccc-4409-bc0b-ef60da3cad7d" providerId="ADAL" clId="{908CAFB5-4371-4E3B-8B39-74F6B4461CCB}" dt="2023-09-04T06:08:56.781" v="19853" actId="20577"/>
        <pc:sldMkLst>
          <pc:docMk/>
          <pc:sldMk cId="1860933936" sldId="284"/>
        </pc:sldMkLst>
        <pc:spChg chg="del mod ord">
          <ac:chgData name="Marjokorpi, Kalle" userId="20486357-9ccc-4409-bc0b-ef60da3cad7d" providerId="ADAL" clId="{908CAFB5-4371-4E3B-8B39-74F6B4461CCB}" dt="2023-08-01T05:33:07.990" v="1504" actId="700"/>
          <ac:spMkLst>
            <pc:docMk/>
            <pc:sldMk cId="1860933936" sldId="284"/>
            <ac:spMk id="2" creationId="{95EC0C52-0AC3-B2CE-7A79-B93CF5879332}"/>
          </ac:spMkLst>
        </pc:spChg>
        <pc:spChg chg="del mod ord">
          <ac:chgData name="Marjokorpi, Kalle" userId="20486357-9ccc-4409-bc0b-ef60da3cad7d" providerId="ADAL" clId="{908CAFB5-4371-4E3B-8B39-74F6B4461CCB}" dt="2023-08-01T05:33:07.990" v="1504" actId="700"/>
          <ac:spMkLst>
            <pc:docMk/>
            <pc:sldMk cId="1860933936" sldId="284"/>
            <ac:spMk id="3" creationId="{4564C2D2-A028-487E-4055-3545A01B4B6D}"/>
          </ac:spMkLst>
        </pc:spChg>
        <pc:spChg chg="mod ord">
          <ac:chgData name="Marjokorpi, Kalle" userId="20486357-9ccc-4409-bc0b-ef60da3cad7d" providerId="ADAL" clId="{908CAFB5-4371-4E3B-8B39-74F6B4461CCB}" dt="2023-09-04T06:08:56.781" v="19853" actId="20577"/>
          <ac:spMkLst>
            <pc:docMk/>
            <pc:sldMk cId="1860933936" sldId="284"/>
            <ac:spMk id="4" creationId="{1EB8AEE9-40AE-D202-54A1-03D76E4D8D39}"/>
          </ac:spMkLst>
        </pc:spChg>
        <pc:spChg chg="mod ord">
          <ac:chgData name="Marjokorpi, Kalle" userId="20486357-9ccc-4409-bc0b-ef60da3cad7d" providerId="ADAL" clId="{908CAFB5-4371-4E3B-8B39-74F6B4461CCB}" dt="2023-09-04T06:08:53.484" v="19844" actId="20577"/>
          <ac:spMkLst>
            <pc:docMk/>
            <pc:sldMk cId="1860933936" sldId="284"/>
            <ac:spMk id="5" creationId="{C60D09AF-093B-4FDA-617B-C5B896091AF1}"/>
          </ac:spMkLst>
        </pc:spChg>
        <pc:spChg chg="mod ord">
          <ac:chgData name="Marjokorpi, Kalle" userId="20486357-9ccc-4409-bc0b-ef60da3cad7d" providerId="ADAL" clId="{908CAFB5-4371-4E3B-8B39-74F6B4461CCB}" dt="2023-08-01T05:33:30.533" v="1508" actId="700"/>
          <ac:spMkLst>
            <pc:docMk/>
            <pc:sldMk cId="1860933936" sldId="284"/>
            <ac:spMk id="6" creationId="{4BB5D664-C651-9515-BF04-4C36988DBCE6}"/>
          </ac:spMkLst>
        </pc:spChg>
        <pc:spChg chg="add mod ord">
          <ac:chgData name="Marjokorpi, Kalle" userId="20486357-9ccc-4409-bc0b-ef60da3cad7d" providerId="ADAL" clId="{908CAFB5-4371-4E3B-8B39-74F6B4461CCB}" dt="2023-08-01T05:33:30.533" v="1508" actId="700"/>
          <ac:spMkLst>
            <pc:docMk/>
            <pc:sldMk cId="1860933936" sldId="284"/>
            <ac:spMk id="7" creationId="{7C1E613C-4815-1289-49F8-A81CA9CB8E32}"/>
          </ac:spMkLst>
        </pc:spChg>
        <pc:spChg chg="add del mod ord">
          <ac:chgData name="Marjokorpi, Kalle" userId="20486357-9ccc-4409-bc0b-ef60da3cad7d" providerId="ADAL" clId="{908CAFB5-4371-4E3B-8B39-74F6B4461CCB}" dt="2023-08-01T05:33:21.047" v="1507" actId="700"/>
          <ac:spMkLst>
            <pc:docMk/>
            <pc:sldMk cId="1860933936" sldId="284"/>
            <ac:spMk id="8" creationId="{C845EE22-8F68-7767-6016-805C4A6C7A5F}"/>
          </ac:spMkLst>
        </pc:spChg>
        <pc:spChg chg="add del mod ord">
          <ac:chgData name="Marjokorpi, Kalle" userId="20486357-9ccc-4409-bc0b-ef60da3cad7d" providerId="ADAL" clId="{908CAFB5-4371-4E3B-8B39-74F6B4461CCB}" dt="2023-08-01T05:33:30.533" v="1508" actId="700"/>
          <ac:spMkLst>
            <pc:docMk/>
            <pc:sldMk cId="1860933936" sldId="284"/>
            <ac:spMk id="9" creationId="{93FB222F-948C-064C-2E4A-0D2501DCD397}"/>
          </ac:spMkLst>
        </pc:spChg>
        <pc:spChg chg="add del mod ord">
          <ac:chgData name="Marjokorpi, Kalle" userId="20486357-9ccc-4409-bc0b-ef60da3cad7d" providerId="ADAL" clId="{908CAFB5-4371-4E3B-8B39-74F6B4461CCB}" dt="2023-08-01T05:33:30.533" v="1508" actId="700"/>
          <ac:spMkLst>
            <pc:docMk/>
            <pc:sldMk cId="1860933936" sldId="284"/>
            <ac:spMk id="10" creationId="{0094CF05-05ED-B80D-F168-D264E5691029}"/>
          </ac:spMkLst>
        </pc:spChg>
        <pc:spChg chg="add del mod ord">
          <ac:chgData name="Marjokorpi, Kalle" userId="20486357-9ccc-4409-bc0b-ef60da3cad7d" providerId="ADAL" clId="{908CAFB5-4371-4E3B-8B39-74F6B4461CCB}" dt="2023-08-01T05:33:30.533" v="1508" actId="700"/>
          <ac:spMkLst>
            <pc:docMk/>
            <pc:sldMk cId="1860933936" sldId="284"/>
            <ac:spMk id="11" creationId="{C0E15D2A-70E1-FD93-AF7D-B2B8ACABDC4C}"/>
          </ac:spMkLst>
        </pc:spChg>
        <pc:spChg chg="add del mod ord">
          <ac:chgData name="Marjokorpi, Kalle" userId="20486357-9ccc-4409-bc0b-ef60da3cad7d" providerId="ADAL" clId="{908CAFB5-4371-4E3B-8B39-74F6B4461CCB}" dt="2023-08-01T05:35:31.254" v="1509" actId="931"/>
          <ac:spMkLst>
            <pc:docMk/>
            <pc:sldMk cId="1860933936" sldId="284"/>
            <ac:spMk id="12" creationId="{74BDB836-D5E8-261B-CE3D-B088375356C0}"/>
          </ac:spMkLst>
        </pc:spChg>
        <pc:spChg chg="add mod ord">
          <ac:chgData name="Marjokorpi, Kalle" userId="20486357-9ccc-4409-bc0b-ef60da3cad7d" providerId="ADAL" clId="{908CAFB5-4371-4E3B-8B39-74F6B4461CCB}" dt="2023-08-01T05:33:30.533" v="1508" actId="700"/>
          <ac:spMkLst>
            <pc:docMk/>
            <pc:sldMk cId="1860933936" sldId="284"/>
            <ac:spMk id="13" creationId="{F389E7D4-DB74-1823-DE28-0271041FC9B4}"/>
          </ac:spMkLst>
        </pc:spChg>
        <pc:picChg chg="add mod">
          <ac:chgData name="Marjokorpi, Kalle" userId="20486357-9ccc-4409-bc0b-ef60da3cad7d" providerId="ADAL" clId="{908CAFB5-4371-4E3B-8B39-74F6B4461CCB}" dt="2023-08-01T05:35:31.254" v="1509" actId="931"/>
          <ac:picMkLst>
            <pc:docMk/>
            <pc:sldMk cId="1860933936" sldId="284"/>
            <ac:picMk id="15" creationId="{6C233DDF-F655-2462-9937-DF11F7DD2C49}"/>
          </ac:picMkLst>
        </pc:picChg>
      </pc:sldChg>
      <pc:sldChg chg="addSp delSp modSp new del mod ord modClrScheme chgLayout">
        <pc:chgData name="Marjokorpi, Kalle" userId="20486357-9ccc-4409-bc0b-ef60da3cad7d" providerId="ADAL" clId="{908CAFB5-4371-4E3B-8B39-74F6B4461CCB}" dt="2023-09-01T14:51:48.592" v="17542" actId="47"/>
        <pc:sldMkLst>
          <pc:docMk/>
          <pc:sldMk cId="2329108824" sldId="285"/>
        </pc:sldMkLst>
        <pc:spChg chg="add mod">
          <ac:chgData name="Marjokorpi, Kalle" userId="20486357-9ccc-4409-bc0b-ef60da3cad7d" providerId="ADAL" clId="{908CAFB5-4371-4E3B-8B39-74F6B4461CCB}" dt="2023-08-03T06:23:35.463" v="2333" actId="1076"/>
          <ac:spMkLst>
            <pc:docMk/>
            <pc:sldMk cId="2329108824" sldId="285"/>
            <ac:spMk id="2" creationId="{ED7C01F0-6B2F-C4EA-4E9A-2FE2C753203A}"/>
          </ac:spMkLst>
        </pc:spChg>
        <pc:spChg chg="del mod ord">
          <ac:chgData name="Marjokorpi, Kalle" userId="20486357-9ccc-4409-bc0b-ef60da3cad7d" providerId="ADAL" clId="{908CAFB5-4371-4E3B-8B39-74F6B4461CCB}" dt="2023-08-01T05:36:02.158" v="1511" actId="700"/>
          <ac:spMkLst>
            <pc:docMk/>
            <pc:sldMk cId="2329108824" sldId="285"/>
            <ac:spMk id="2" creationId="{F65A8569-FE60-5358-DD2B-208E6DCA71D2}"/>
          </ac:spMkLst>
        </pc:spChg>
        <pc:spChg chg="mod ord">
          <ac:chgData name="Marjokorpi, Kalle" userId="20486357-9ccc-4409-bc0b-ef60da3cad7d" providerId="ADAL" clId="{908CAFB5-4371-4E3B-8B39-74F6B4461CCB}" dt="2023-08-01T05:36:21.512" v="1520" actId="700"/>
          <ac:spMkLst>
            <pc:docMk/>
            <pc:sldMk cId="2329108824" sldId="285"/>
            <ac:spMk id="3" creationId="{30013038-0243-B319-8B82-CBDB3DC37161}"/>
          </ac:spMkLst>
        </pc:spChg>
        <pc:spChg chg="mod ord">
          <ac:chgData name="Marjokorpi, Kalle" userId="20486357-9ccc-4409-bc0b-ef60da3cad7d" providerId="ADAL" clId="{908CAFB5-4371-4E3B-8B39-74F6B4461CCB}" dt="2023-08-01T05:36:21.512" v="1520" actId="700"/>
          <ac:spMkLst>
            <pc:docMk/>
            <pc:sldMk cId="2329108824" sldId="285"/>
            <ac:spMk id="4" creationId="{425EF608-1CCE-B71D-6BF9-CCEF825DBD6D}"/>
          </ac:spMkLst>
        </pc:spChg>
        <pc:spChg chg="mod ord">
          <ac:chgData name="Marjokorpi, Kalle" userId="20486357-9ccc-4409-bc0b-ef60da3cad7d" providerId="ADAL" clId="{908CAFB5-4371-4E3B-8B39-74F6B4461CCB}" dt="2023-08-01T05:36:21.512" v="1520" actId="700"/>
          <ac:spMkLst>
            <pc:docMk/>
            <pc:sldMk cId="2329108824" sldId="285"/>
            <ac:spMk id="5" creationId="{15D52D64-C24F-08D5-9309-D19192371E5B}"/>
          </ac:spMkLst>
        </pc:spChg>
        <pc:spChg chg="del mod ord">
          <ac:chgData name="Marjokorpi, Kalle" userId="20486357-9ccc-4409-bc0b-ef60da3cad7d" providerId="ADAL" clId="{908CAFB5-4371-4E3B-8B39-74F6B4461CCB}" dt="2023-08-01T05:36:02.158" v="1511" actId="700"/>
          <ac:spMkLst>
            <pc:docMk/>
            <pc:sldMk cId="2329108824" sldId="285"/>
            <ac:spMk id="6" creationId="{05BC1F2E-92B0-1C70-88FB-C1D07D0D287F}"/>
          </ac:spMkLst>
        </pc:spChg>
        <pc:spChg chg="add mod">
          <ac:chgData name="Marjokorpi, Kalle" userId="20486357-9ccc-4409-bc0b-ef60da3cad7d" providerId="ADAL" clId="{908CAFB5-4371-4E3B-8B39-74F6B4461CCB}" dt="2023-08-03T06:23:35.463" v="2333" actId="1076"/>
          <ac:spMkLst>
            <pc:docMk/>
            <pc:sldMk cId="2329108824" sldId="285"/>
            <ac:spMk id="6" creationId="{9F2BC449-A24E-78DE-E964-C199B49AEF9C}"/>
          </ac:spMkLst>
        </pc:spChg>
        <pc:spChg chg="del mod ord">
          <ac:chgData name="Marjokorpi, Kalle" userId="20486357-9ccc-4409-bc0b-ef60da3cad7d" providerId="ADAL" clId="{908CAFB5-4371-4E3B-8B39-74F6B4461CCB}" dt="2023-08-01T05:36:02.158" v="1511" actId="700"/>
          <ac:spMkLst>
            <pc:docMk/>
            <pc:sldMk cId="2329108824" sldId="285"/>
            <ac:spMk id="7" creationId="{0DEB96A5-9ED2-E446-41A2-758AC3E31481}"/>
          </ac:spMkLst>
        </pc:spChg>
        <pc:spChg chg="add mod">
          <ac:chgData name="Marjokorpi, Kalle" userId="20486357-9ccc-4409-bc0b-ef60da3cad7d" providerId="ADAL" clId="{908CAFB5-4371-4E3B-8B39-74F6B4461CCB}" dt="2023-08-03T06:23:35.463" v="2333" actId="1076"/>
          <ac:spMkLst>
            <pc:docMk/>
            <pc:sldMk cId="2329108824" sldId="285"/>
            <ac:spMk id="7" creationId="{4A0A8602-C0A3-623E-1182-484F4886AE71}"/>
          </ac:spMkLst>
        </pc:spChg>
        <pc:spChg chg="add mod ord">
          <ac:chgData name="Marjokorpi, Kalle" userId="20486357-9ccc-4409-bc0b-ef60da3cad7d" providerId="ADAL" clId="{908CAFB5-4371-4E3B-8B39-74F6B4461CCB}" dt="2023-08-01T05:36:47.684" v="1529" actId="20577"/>
          <ac:spMkLst>
            <pc:docMk/>
            <pc:sldMk cId="2329108824" sldId="285"/>
            <ac:spMk id="8" creationId="{B5493005-393B-B62E-1CD6-14A52A16CA34}"/>
          </ac:spMkLst>
        </pc:spChg>
        <pc:spChg chg="add del mod ord">
          <ac:chgData name="Marjokorpi, Kalle" userId="20486357-9ccc-4409-bc0b-ef60da3cad7d" providerId="ADAL" clId="{908CAFB5-4371-4E3B-8B39-74F6B4461CCB}" dt="2023-08-01T05:36:21.512" v="1520" actId="700"/>
          <ac:spMkLst>
            <pc:docMk/>
            <pc:sldMk cId="2329108824" sldId="285"/>
            <ac:spMk id="9" creationId="{920F7F64-0BA6-82AE-D1CB-B2895C580C83}"/>
          </ac:spMkLst>
        </pc:spChg>
        <pc:spChg chg="add mod">
          <ac:chgData name="Marjokorpi, Kalle" userId="20486357-9ccc-4409-bc0b-ef60da3cad7d" providerId="ADAL" clId="{908CAFB5-4371-4E3B-8B39-74F6B4461CCB}" dt="2023-08-03T06:23:35.463" v="2333" actId="1076"/>
          <ac:spMkLst>
            <pc:docMk/>
            <pc:sldMk cId="2329108824" sldId="285"/>
            <ac:spMk id="9" creationId="{E2B85581-DDC0-91EB-ECA2-50D642D709C3}"/>
          </ac:spMkLst>
        </pc:spChg>
        <pc:spChg chg="add mod">
          <ac:chgData name="Marjokorpi, Kalle" userId="20486357-9ccc-4409-bc0b-ef60da3cad7d" providerId="ADAL" clId="{908CAFB5-4371-4E3B-8B39-74F6B4461CCB}" dt="2023-08-03T06:23:35.463" v="2333" actId="1076"/>
          <ac:spMkLst>
            <pc:docMk/>
            <pc:sldMk cId="2329108824" sldId="285"/>
            <ac:spMk id="10" creationId="{029B2D78-136E-9CEE-99BC-F7BCEDC215AB}"/>
          </ac:spMkLst>
        </pc:spChg>
        <pc:spChg chg="add del mod ord">
          <ac:chgData name="Marjokorpi, Kalle" userId="20486357-9ccc-4409-bc0b-ef60da3cad7d" providerId="ADAL" clId="{908CAFB5-4371-4E3B-8B39-74F6B4461CCB}" dt="2023-08-01T05:36:21.512" v="1520" actId="700"/>
          <ac:spMkLst>
            <pc:docMk/>
            <pc:sldMk cId="2329108824" sldId="285"/>
            <ac:spMk id="10" creationId="{086C945F-C187-C977-19BE-4E528634AA6F}"/>
          </ac:spMkLst>
        </pc:spChg>
        <pc:spChg chg="add del mod ord">
          <ac:chgData name="Marjokorpi, Kalle" userId="20486357-9ccc-4409-bc0b-ef60da3cad7d" providerId="ADAL" clId="{908CAFB5-4371-4E3B-8B39-74F6B4461CCB}" dt="2023-08-02T06:13:59.845" v="1538" actId="478"/>
          <ac:spMkLst>
            <pc:docMk/>
            <pc:sldMk cId="2329108824" sldId="285"/>
            <ac:spMk id="11" creationId="{2B7FA907-C1AD-8E8F-3C74-F206F69ED818}"/>
          </ac:spMkLst>
        </pc:spChg>
        <pc:spChg chg="add mod">
          <ac:chgData name="Marjokorpi, Kalle" userId="20486357-9ccc-4409-bc0b-ef60da3cad7d" providerId="ADAL" clId="{908CAFB5-4371-4E3B-8B39-74F6B4461CCB}" dt="2023-08-03T06:23:43.080" v="2335" actId="1076"/>
          <ac:spMkLst>
            <pc:docMk/>
            <pc:sldMk cId="2329108824" sldId="285"/>
            <ac:spMk id="11" creationId="{B85BD798-F029-46AE-396A-B9E4E9EE9CEB}"/>
          </ac:spMkLst>
        </pc:spChg>
        <pc:spChg chg="add mod ord">
          <ac:chgData name="Marjokorpi, Kalle" userId="20486357-9ccc-4409-bc0b-ef60da3cad7d" providerId="ADAL" clId="{908CAFB5-4371-4E3B-8B39-74F6B4461CCB}" dt="2023-08-03T06:23:35.463" v="2333" actId="1076"/>
          <ac:spMkLst>
            <pc:docMk/>
            <pc:sldMk cId="2329108824" sldId="285"/>
            <ac:spMk id="14" creationId="{14343D99-F6EF-2947-323E-2126B9004119}"/>
          </ac:spMkLst>
        </pc:spChg>
        <pc:spChg chg="add mod">
          <ac:chgData name="Marjokorpi, Kalle" userId="20486357-9ccc-4409-bc0b-ef60da3cad7d" providerId="ADAL" clId="{908CAFB5-4371-4E3B-8B39-74F6B4461CCB}" dt="2023-08-03T06:23:47.557" v="2337" actId="1076"/>
          <ac:spMkLst>
            <pc:docMk/>
            <pc:sldMk cId="2329108824" sldId="285"/>
            <ac:spMk id="15" creationId="{7F4C25C6-5DF9-0C3F-5C9F-C1CD2EA36934}"/>
          </ac:spMkLst>
        </pc:spChg>
        <pc:spChg chg="add mod">
          <ac:chgData name="Marjokorpi, Kalle" userId="20486357-9ccc-4409-bc0b-ef60da3cad7d" providerId="ADAL" clId="{908CAFB5-4371-4E3B-8B39-74F6B4461CCB}" dt="2023-08-03T06:24:33.198" v="2359" actId="20577"/>
          <ac:spMkLst>
            <pc:docMk/>
            <pc:sldMk cId="2329108824" sldId="285"/>
            <ac:spMk id="16" creationId="{96F4CA2C-A25B-955E-6D37-590E2203D268}"/>
          </ac:spMkLst>
        </pc:spChg>
        <pc:spChg chg="add mod">
          <ac:chgData name="Marjokorpi, Kalle" userId="20486357-9ccc-4409-bc0b-ef60da3cad7d" providerId="ADAL" clId="{908CAFB5-4371-4E3B-8B39-74F6B4461CCB}" dt="2023-08-03T06:23:44.700" v="2336" actId="1076"/>
          <ac:spMkLst>
            <pc:docMk/>
            <pc:sldMk cId="2329108824" sldId="285"/>
            <ac:spMk id="17" creationId="{D2177119-3962-5114-4969-9007EB74B140}"/>
          </ac:spMkLst>
        </pc:spChg>
        <pc:spChg chg="add del mod">
          <ac:chgData name="Marjokorpi, Kalle" userId="20486357-9ccc-4409-bc0b-ef60da3cad7d" providerId="ADAL" clId="{908CAFB5-4371-4E3B-8B39-74F6B4461CCB}" dt="2023-08-03T06:20:22.366" v="2294" actId="478"/>
          <ac:spMkLst>
            <pc:docMk/>
            <pc:sldMk cId="2329108824" sldId="285"/>
            <ac:spMk id="18" creationId="{1D403447-FAE1-94EC-C95F-A9301F6B79A9}"/>
          </ac:spMkLst>
        </pc:spChg>
        <pc:spChg chg="add del mod">
          <ac:chgData name="Marjokorpi, Kalle" userId="20486357-9ccc-4409-bc0b-ef60da3cad7d" providerId="ADAL" clId="{908CAFB5-4371-4E3B-8B39-74F6B4461CCB}" dt="2023-08-03T06:19:37.297" v="2241" actId="478"/>
          <ac:spMkLst>
            <pc:docMk/>
            <pc:sldMk cId="2329108824" sldId="285"/>
            <ac:spMk id="19" creationId="{ABACC412-8BBE-779D-1DE0-9AB1F000DA35}"/>
          </ac:spMkLst>
        </pc:spChg>
        <pc:spChg chg="add mod">
          <ac:chgData name="Marjokorpi, Kalle" userId="20486357-9ccc-4409-bc0b-ef60da3cad7d" providerId="ADAL" clId="{908CAFB5-4371-4E3B-8B39-74F6B4461CCB}" dt="2023-08-03T08:43:13.471" v="3557" actId="1076"/>
          <ac:spMkLst>
            <pc:docMk/>
            <pc:sldMk cId="2329108824" sldId="285"/>
            <ac:spMk id="20" creationId="{452D2B5D-E253-02E2-3FDC-E66E3E895328}"/>
          </ac:spMkLst>
        </pc:spChg>
        <pc:cxnChg chg="add del mod">
          <ac:chgData name="Marjokorpi, Kalle" userId="20486357-9ccc-4409-bc0b-ef60da3cad7d" providerId="ADAL" clId="{908CAFB5-4371-4E3B-8B39-74F6B4461CCB}" dt="2023-08-02T06:18:14.410" v="1750" actId="478"/>
          <ac:cxnSpMkLst>
            <pc:docMk/>
            <pc:sldMk cId="2329108824" sldId="285"/>
            <ac:cxnSpMk id="13" creationId="{AAAAD7BC-059A-671F-D679-B61E126E812A}"/>
          </ac:cxnSpMkLst>
        </pc:cxnChg>
      </pc:sldChg>
      <pc:sldChg chg="modSp new del mod ord">
        <pc:chgData name="Marjokorpi, Kalle" userId="20486357-9ccc-4409-bc0b-ef60da3cad7d" providerId="ADAL" clId="{908CAFB5-4371-4E3B-8B39-74F6B4461CCB}" dt="2023-09-05T07:24:15.282" v="20546" actId="47"/>
        <pc:sldMkLst>
          <pc:docMk/>
          <pc:sldMk cId="2185114855" sldId="286"/>
        </pc:sldMkLst>
        <pc:spChg chg="mod">
          <ac:chgData name="Marjokorpi, Kalle" userId="20486357-9ccc-4409-bc0b-ef60da3cad7d" providerId="ADAL" clId="{908CAFB5-4371-4E3B-8B39-74F6B4461CCB}" dt="2023-08-02T12:49:11.799" v="2009" actId="20577"/>
          <ac:spMkLst>
            <pc:docMk/>
            <pc:sldMk cId="2185114855" sldId="286"/>
            <ac:spMk id="2" creationId="{A01DF8C1-F0EA-4A53-CAA3-5A8D33A1F97E}"/>
          </ac:spMkLst>
        </pc:spChg>
        <pc:spChg chg="mod">
          <ac:chgData name="Marjokorpi, Kalle" userId="20486357-9ccc-4409-bc0b-ef60da3cad7d" providerId="ADAL" clId="{908CAFB5-4371-4E3B-8B39-74F6B4461CCB}" dt="2023-09-05T07:23:02.353" v="20545" actId="113"/>
          <ac:spMkLst>
            <pc:docMk/>
            <pc:sldMk cId="2185114855" sldId="286"/>
            <ac:spMk id="3" creationId="{FAAC3DAE-55E3-67F1-6A15-283FC047C299}"/>
          </ac:spMkLst>
        </pc:spChg>
        <pc:spChg chg="mod">
          <ac:chgData name="Marjokorpi, Kalle" userId="20486357-9ccc-4409-bc0b-ef60da3cad7d" providerId="ADAL" clId="{908CAFB5-4371-4E3B-8B39-74F6B4461CCB}" dt="2023-09-04T06:09:34.595" v="19908" actId="20577"/>
          <ac:spMkLst>
            <pc:docMk/>
            <pc:sldMk cId="2185114855" sldId="286"/>
            <ac:spMk id="4" creationId="{C169B301-87E2-FCD7-3066-DE2AC2849BCF}"/>
          </ac:spMkLst>
        </pc:spChg>
        <pc:spChg chg="mod">
          <ac:chgData name="Marjokorpi, Kalle" userId="20486357-9ccc-4409-bc0b-ef60da3cad7d" providerId="ADAL" clId="{908CAFB5-4371-4E3B-8B39-74F6B4461CCB}" dt="2023-09-04T06:09:32.196" v="19899" actId="20577"/>
          <ac:spMkLst>
            <pc:docMk/>
            <pc:sldMk cId="2185114855" sldId="286"/>
            <ac:spMk id="5" creationId="{9140FF93-6814-AF3C-D256-22A87E7D0D15}"/>
          </ac:spMkLst>
        </pc:spChg>
      </pc:sldChg>
      <pc:sldChg chg="addSp delSp modSp add del mod ord">
        <pc:chgData name="Marjokorpi, Kalle" userId="20486357-9ccc-4409-bc0b-ef60da3cad7d" providerId="ADAL" clId="{908CAFB5-4371-4E3B-8B39-74F6B4461CCB}" dt="2023-09-04T07:30:20.445" v="19953" actId="47"/>
        <pc:sldMkLst>
          <pc:docMk/>
          <pc:sldMk cId="1429886217" sldId="287"/>
        </pc:sldMkLst>
        <pc:spChg chg="add del mod">
          <ac:chgData name="Marjokorpi, Kalle" userId="20486357-9ccc-4409-bc0b-ef60da3cad7d" providerId="ADAL" clId="{908CAFB5-4371-4E3B-8B39-74F6B4461CCB}" dt="2023-08-03T08:47:59.861" v="3601" actId="931"/>
          <ac:spMkLst>
            <pc:docMk/>
            <pc:sldMk cId="1429886217" sldId="287"/>
            <ac:spMk id="3" creationId="{F76F1AE7-6867-BD5B-9472-C45EA1355C15}"/>
          </ac:spMkLst>
        </pc:spChg>
        <pc:spChg chg="mod">
          <ac:chgData name="Marjokorpi, Kalle" userId="20486357-9ccc-4409-bc0b-ef60da3cad7d" providerId="ADAL" clId="{908CAFB5-4371-4E3B-8B39-74F6B4461CCB}" dt="2023-09-04T06:09:21.333" v="19886" actId="20577"/>
          <ac:spMkLst>
            <pc:docMk/>
            <pc:sldMk cId="1429886217" sldId="287"/>
            <ac:spMk id="4" creationId="{1EB8AEE9-40AE-D202-54A1-03D76E4D8D39}"/>
          </ac:spMkLst>
        </pc:spChg>
        <pc:spChg chg="mod">
          <ac:chgData name="Marjokorpi, Kalle" userId="20486357-9ccc-4409-bc0b-ef60da3cad7d" providerId="ADAL" clId="{908CAFB5-4371-4E3B-8B39-74F6B4461CCB}" dt="2023-09-04T06:09:17.784" v="19877" actId="20577"/>
          <ac:spMkLst>
            <pc:docMk/>
            <pc:sldMk cId="1429886217" sldId="287"/>
            <ac:spMk id="5" creationId="{C60D09AF-093B-4FDA-617B-C5B896091AF1}"/>
          </ac:spMkLst>
        </pc:spChg>
        <pc:spChg chg="mod">
          <ac:chgData name="Marjokorpi, Kalle" userId="20486357-9ccc-4409-bc0b-ef60da3cad7d" providerId="ADAL" clId="{908CAFB5-4371-4E3B-8B39-74F6B4461CCB}" dt="2023-09-01T14:53:40.643" v="17613" actId="20577"/>
          <ac:spMkLst>
            <pc:docMk/>
            <pc:sldMk cId="1429886217" sldId="287"/>
            <ac:spMk id="7" creationId="{7C1E613C-4815-1289-49F8-A81CA9CB8E32}"/>
          </ac:spMkLst>
        </pc:spChg>
        <pc:picChg chg="add mod">
          <ac:chgData name="Marjokorpi, Kalle" userId="20486357-9ccc-4409-bc0b-ef60da3cad7d" providerId="ADAL" clId="{908CAFB5-4371-4E3B-8B39-74F6B4461CCB}" dt="2023-08-03T08:47:59.861" v="3601" actId="931"/>
          <ac:picMkLst>
            <pc:docMk/>
            <pc:sldMk cId="1429886217" sldId="287"/>
            <ac:picMk id="9" creationId="{1CAE4F86-31D0-ADA2-F319-B320E4FC389C}"/>
          </ac:picMkLst>
        </pc:picChg>
        <pc:picChg chg="del">
          <ac:chgData name="Marjokorpi, Kalle" userId="20486357-9ccc-4409-bc0b-ef60da3cad7d" providerId="ADAL" clId="{908CAFB5-4371-4E3B-8B39-74F6B4461CCB}" dt="2023-08-03T08:47:32.193" v="3600" actId="478"/>
          <ac:picMkLst>
            <pc:docMk/>
            <pc:sldMk cId="1429886217" sldId="287"/>
            <ac:picMk id="15" creationId="{6C233DDF-F655-2462-9937-DF11F7DD2C49}"/>
          </ac:picMkLst>
        </pc:picChg>
      </pc:sldChg>
      <pc:sldChg chg="addSp delSp modSp add del mod ord modTransition modAnim">
        <pc:chgData name="Marjokorpi, Kalle" userId="20486357-9ccc-4409-bc0b-ef60da3cad7d" providerId="ADAL" clId="{908CAFB5-4371-4E3B-8B39-74F6B4461CCB}" dt="2023-09-01T14:58:54.907" v="17749" actId="47"/>
        <pc:sldMkLst>
          <pc:docMk/>
          <pc:sldMk cId="2657967427" sldId="288"/>
        </pc:sldMkLst>
        <pc:spChg chg="add del mod">
          <ac:chgData name="Marjokorpi, Kalle" userId="20486357-9ccc-4409-bc0b-ef60da3cad7d" providerId="ADAL" clId="{908CAFB5-4371-4E3B-8B39-74F6B4461CCB}" dt="2023-08-03T07:12:27.667" v="2593" actId="478"/>
          <ac:spMkLst>
            <pc:docMk/>
            <pc:sldMk cId="2657967427" sldId="288"/>
            <ac:spMk id="2" creationId="{CA7F21C8-AE86-0E99-C50B-A3996CC6458B}"/>
          </ac:spMkLst>
        </pc:spChg>
        <pc:spChg chg="add mod">
          <ac:chgData name="Marjokorpi, Kalle" userId="20486357-9ccc-4409-bc0b-ef60da3cad7d" providerId="ADAL" clId="{908CAFB5-4371-4E3B-8B39-74F6B4461CCB}" dt="2023-08-03T07:17:01.054" v="2622" actId="108"/>
          <ac:spMkLst>
            <pc:docMk/>
            <pc:sldMk cId="2657967427" sldId="288"/>
            <ac:spMk id="3" creationId="{F37CA64E-787F-0B18-C738-AF7B498DBAFC}"/>
          </ac:spMkLst>
        </pc:spChg>
        <pc:spChg chg="mod">
          <ac:chgData name="Marjokorpi, Kalle" userId="20486357-9ccc-4409-bc0b-ef60da3cad7d" providerId="ADAL" clId="{908CAFB5-4371-4E3B-8B39-74F6B4461CCB}" dt="2023-08-03T06:44:39.141" v="2475" actId="14861"/>
          <ac:spMkLst>
            <pc:docMk/>
            <pc:sldMk cId="2657967427" sldId="288"/>
            <ac:spMk id="14" creationId="{18ABCDBA-BAF6-FB27-3B5D-882E0E002965}"/>
          </ac:spMkLst>
        </pc:spChg>
        <pc:spChg chg="mod">
          <ac:chgData name="Marjokorpi, Kalle" userId="20486357-9ccc-4409-bc0b-ef60da3cad7d" providerId="ADAL" clId="{908CAFB5-4371-4E3B-8B39-74F6B4461CCB}" dt="2023-08-03T06:44:37.421" v="2471" actId="14861"/>
          <ac:spMkLst>
            <pc:docMk/>
            <pc:sldMk cId="2657967427" sldId="288"/>
            <ac:spMk id="15" creationId="{27891445-FDB8-AE95-5482-AAE274587BFD}"/>
          </ac:spMkLst>
        </pc:spChg>
        <pc:spChg chg="mod">
          <ac:chgData name="Marjokorpi, Kalle" userId="20486357-9ccc-4409-bc0b-ef60da3cad7d" providerId="ADAL" clId="{908CAFB5-4371-4E3B-8B39-74F6B4461CCB}" dt="2023-08-03T07:17:07.118" v="2633" actId="20577"/>
          <ac:spMkLst>
            <pc:docMk/>
            <pc:sldMk cId="2657967427" sldId="288"/>
            <ac:spMk id="16" creationId="{91492F7D-1630-66C6-39AE-E9A7252CC499}"/>
          </ac:spMkLst>
        </pc:spChg>
        <pc:spChg chg="add mod">
          <ac:chgData name="Marjokorpi, Kalle" userId="20486357-9ccc-4409-bc0b-ef60da3cad7d" providerId="ADAL" clId="{908CAFB5-4371-4E3B-8B39-74F6B4461CCB}" dt="2023-08-03T07:13:18.797" v="2598" actId="20577"/>
          <ac:spMkLst>
            <pc:docMk/>
            <pc:sldMk cId="2657967427" sldId="288"/>
            <ac:spMk id="41" creationId="{9A54B5E9-AEA6-B67C-A0B2-B8748BEC58E5}"/>
          </ac:spMkLst>
        </pc:spChg>
        <pc:spChg chg="add mod">
          <ac:chgData name="Marjokorpi, Kalle" userId="20486357-9ccc-4409-bc0b-ef60da3cad7d" providerId="ADAL" clId="{908CAFB5-4371-4E3B-8B39-74F6B4461CCB}" dt="2023-08-03T07:16:37.221" v="2619" actId="1076"/>
          <ac:spMkLst>
            <pc:docMk/>
            <pc:sldMk cId="2657967427" sldId="288"/>
            <ac:spMk id="42" creationId="{A27D0CF0-4842-D3F6-93E6-6E6AF46BB83D}"/>
          </ac:spMkLst>
        </pc:spChg>
        <pc:spChg chg="add mod">
          <ac:chgData name="Marjokorpi, Kalle" userId="20486357-9ccc-4409-bc0b-ef60da3cad7d" providerId="ADAL" clId="{908CAFB5-4371-4E3B-8B39-74F6B4461CCB}" dt="2023-08-03T07:16:34.861" v="2618" actId="1076"/>
          <ac:spMkLst>
            <pc:docMk/>
            <pc:sldMk cId="2657967427" sldId="288"/>
            <ac:spMk id="43" creationId="{16F48AA1-408B-CB90-1D35-0EAF2E01D97E}"/>
          </ac:spMkLst>
        </pc:spChg>
      </pc:sldChg>
      <pc:sldChg chg="modSp add del mod">
        <pc:chgData name="Marjokorpi, Kalle" userId="20486357-9ccc-4409-bc0b-ef60da3cad7d" providerId="ADAL" clId="{908CAFB5-4371-4E3B-8B39-74F6B4461CCB}" dt="2023-08-25T07:23:28.840" v="6465" actId="47"/>
        <pc:sldMkLst>
          <pc:docMk/>
          <pc:sldMk cId="927034427" sldId="289"/>
        </pc:sldMkLst>
        <pc:spChg chg="mod">
          <ac:chgData name="Marjokorpi, Kalle" userId="20486357-9ccc-4409-bc0b-ef60da3cad7d" providerId="ADAL" clId="{908CAFB5-4371-4E3B-8B39-74F6B4461CCB}" dt="2023-08-03T08:24:51.242" v="2985" actId="1076"/>
          <ac:spMkLst>
            <pc:docMk/>
            <pc:sldMk cId="927034427" sldId="289"/>
            <ac:spMk id="7" creationId="{96EA2B05-3C38-5563-EF01-5AB3AC9075BF}"/>
          </ac:spMkLst>
        </pc:spChg>
        <pc:spChg chg="mod">
          <ac:chgData name="Marjokorpi, Kalle" userId="20486357-9ccc-4409-bc0b-ef60da3cad7d" providerId="ADAL" clId="{908CAFB5-4371-4E3B-8B39-74F6B4461CCB}" dt="2023-08-03T08:24:08.601" v="2971" actId="1076"/>
          <ac:spMkLst>
            <pc:docMk/>
            <pc:sldMk cId="927034427" sldId="289"/>
            <ac:spMk id="9" creationId="{7B869386-1E4F-47EE-AF38-F4B97E9E74D5}"/>
          </ac:spMkLst>
        </pc:spChg>
        <pc:spChg chg="mod">
          <ac:chgData name="Marjokorpi, Kalle" userId="20486357-9ccc-4409-bc0b-ef60da3cad7d" providerId="ADAL" clId="{908CAFB5-4371-4E3B-8B39-74F6B4461CCB}" dt="2023-08-03T08:23:44.221" v="2963" actId="1076"/>
          <ac:spMkLst>
            <pc:docMk/>
            <pc:sldMk cId="927034427" sldId="289"/>
            <ac:spMk id="10" creationId="{94515CA2-C917-499F-806A-33B726721D02}"/>
          </ac:spMkLst>
        </pc:spChg>
        <pc:spChg chg="mod">
          <ac:chgData name="Marjokorpi, Kalle" userId="20486357-9ccc-4409-bc0b-ef60da3cad7d" providerId="ADAL" clId="{908CAFB5-4371-4E3B-8B39-74F6B4461CCB}" dt="2023-08-03T08:24:44.280" v="2983" actId="1076"/>
          <ac:spMkLst>
            <pc:docMk/>
            <pc:sldMk cId="927034427" sldId="289"/>
            <ac:spMk id="12" creationId="{CB6DC364-8227-4531-860D-8BB8524FAD21}"/>
          </ac:spMkLst>
        </pc:spChg>
        <pc:spChg chg="mod">
          <ac:chgData name="Marjokorpi, Kalle" userId="20486357-9ccc-4409-bc0b-ef60da3cad7d" providerId="ADAL" clId="{908CAFB5-4371-4E3B-8B39-74F6B4461CCB}" dt="2023-08-03T08:24:22.027" v="2977" actId="1076"/>
          <ac:spMkLst>
            <pc:docMk/>
            <pc:sldMk cId="927034427" sldId="289"/>
            <ac:spMk id="15" creationId="{31D82001-9681-3C4F-555F-2EAB3B8B071E}"/>
          </ac:spMkLst>
        </pc:spChg>
        <pc:spChg chg="mod">
          <ac:chgData name="Marjokorpi, Kalle" userId="20486357-9ccc-4409-bc0b-ef60da3cad7d" providerId="ADAL" clId="{908CAFB5-4371-4E3B-8B39-74F6B4461CCB}" dt="2023-08-03T08:24:17.004" v="2975" actId="1076"/>
          <ac:spMkLst>
            <pc:docMk/>
            <pc:sldMk cId="927034427" sldId="289"/>
            <ac:spMk id="16" creationId="{74840E4C-CA07-1D4B-5714-D371CE855FF1}"/>
          </ac:spMkLst>
        </pc:spChg>
        <pc:spChg chg="mod">
          <ac:chgData name="Marjokorpi, Kalle" userId="20486357-9ccc-4409-bc0b-ef60da3cad7d" providerId="ADAL" clId="{908CAFB5-4371-4E3B-8B39-74F6B4461CCB}" dt="2023-08-03T08:24:29.206" v="2980" actId="14100"/>
          <ac:spMkLst>
            <pc:docMk/>
            <pc:sldMk cId="927034427" sldId="289"/>
            <ac:spMk id="17" creationId="{24ECF7EA-4C05-B54F-0EDC-573C3092C32A}"/>
          </ac:spMkLst>
        </pc:spChg>
        <pc:spChg chg="mod">
          <ac:chgData name="Marjokorpi, Kalle" userId="20486357-9ccc-4409-bc0b-ef60da3cad7d" providerId="ADAL" clId="{908CAFB5-4371-4E3B-8B39-74F6B4461CCB}" dt="2023-08-03T08:24:39.008" v="2981" actId="1076"/>
          <ac:spMkLst>
            <pc:docMk/>
            <pc:sldMk cId="927034427" sldId="289"/>
            <ac:spMk id="28" creationId="{57A12F98-F3EA-9350-2B82-73BDBB846136}"/>
          </ac:spMkLst>
        </pc:spChg>
        <pc:picChg chg="mod">
          <ac:chgData name="Marjokorpi, Kalle" userId="20486357-9ccc-4409-bc0b-ef60da3cad7d" providerId="ADAL" clId="{908CAFB5-4371-4E3B-8B39-74F6B4461CCB}" dt="2023-08-03T08:24:05.698" v="2970" actId="14100"/>
          <ac:picMkLst>
            <pc:docMk/>
            <pc:sldMk cId="927034427" sldId="289"/>
            <ac:picMk id="13" creationId="{1A44E089-BB6B-806F-2E8C-079D53E567D7}"/>
          </ac:picMkLst>
        </pc:picChg>
        <pc:picChg chg="mod">
          <ac:chgData name="Marjokorpi, Kalle" userId="20486357-9ccc-4409-bc0b-ef60da3cad7d" providerId="ADAL" clId="{908CAFB5-4371-4E3B-8B39-74F6B4461CCB}" dt="2023-08-03T08:24:15.006" v="2974" actId="1076"/>
          <ac:picMkLst>
            <pc:docMk/>
            <pc:sldMk cId="927034427" sldId="289"/>
            <ac:picMk id="14" creationId="{492B93FE-0CCC-08D9-5154-4614CE9E00BC}"/>
          </ac:picMkLst>
        </pc:picChg>
        <pc:picChg chg="mod">
          <ac:chgData name="Marjokorpi, Kalle" userId="20486357-9ccc-4409-bc0b-ef60da3cad7d" providerId="ADAL" clId="{908CAFB5-4371-4E3B-8B39-74F6B4461CCB}" dt="2023-08-03T08:24:46.621" v="2984" actId="1076"/>
          <ac:picMkLst>
            <pc:docMk/>
            <pc:sldMk cId="927034427" sldId="289"/>
            <ac:picMk id="1026" creationId="{A8B27E2B-AFBF-BDD3-CF6F-0D62FCB492B4}"/>
          </ac:picMkLst>
        </pc:picChg>
        <pc:picChg chg="mod">
          <ac:chgData name="Marjokorpi, Kalle" userId="20486357-9ccc-4409-bc0b-ef60da3cad7d" providerId="ADAL" clId="{908CAFB5-4371-4E3B-8B39-74F6B4461CCB}" dt="2023-08-03T08:23:41.085" v="2962" actId="1076"/>
          <ac:picMkLst>
            <pc:docMk/>
            <pc:sldMk cId="927034427" sldId="289"/>
            <ac:picMk id="2050" creationId="{D2D5E31C-234C-4250-8117-54D7FFE2636D}"/>
          </ac:picMkLst>
        </pc:picChg>
        <pc:picChg chg="mod">
          <ac:chgData name="Marjokorpi, Kalle" userId="20486357-9ccc-4409-bc0b-ef60da3cad7d" providerId="ADAL" clId="{908CAFB5-4371-4E3B-8B39-74F6B4461CCB}" dt="2023-08-03T08:24:41.895" v="2982" actId="1076"/>
          <ac:picMkLst>
            <pc:docMk/>
            <pc:sldMk cId="927034427" sldId="289"/>
            <ac:picMk id="2054" creationId="{C43EA277-6790-4B52-B91F-6A34DBAF8D8E}"/>
          </ac:picMkLst>
        </pc:picChg>
        <pc:picChg chg="mod">
          <ac:chgData name="Marjokorpi, Kalle" userId="20486357-9ccc-4409-bc0b-ef60da3cad7d" providerId="ADAL" clId="{908CAFB5-4371-4E3B-8B39-74F6B4461CCB}" dt="2023-08-03T08:24:18.958" v="2976" actId="1076"/>
          <ac:picMkLst>
            <pc:docMk/>
            <pc:sldMk cId="927034427" sldId="289"/>
            <ac:picMk id="3074" creationId="{30D40C11-9D9A-6BDE-0B46-B84977C4F51A}"/>
          </ac:picMkLst>
        </pc:picChg>
      </pc:sldChg>
      <pc:sldChg chg="addSp delSp modSp add del mod modAnim">
        <pc:chgData name="Marjokorpi, Kalle" userId="20486357-9ccc-4409-bc0b-ef60da3cad7d" providerId="ADAL" clId="{908CAFB5-4371-4E3B-8B39-74F6B4461CCB}" dt="2023-08-25T06:17:57.471" v="5640" actId="47"/>
        <pc:sldMkLst>
          <pc:docMk/>
          <pc:sldMk cId="2119913430" sldId="290"/>
        </pc:sldMkLst>
        <pc:spChg chg="add mod">
          <ac:chgData name="Marjokorpi, Kalle" userId="20486357-9ccc-4409-bc0b-ef60da3cad7d" providerId="ADAL" clId="{908CAFB5-4371-4E3B-8B39-74F6B4461CCB}" dt="2023-08-23T08:32:26.790" v="4083" actId="164"/>
          <ac:spMkLst>
            <pc:docMk/>
            <pc:sldMk cId="2119913430" sldId="290"/>
            <ac:spMk id="8" creationId="{C2DB854A-7B70-55CD-3EA0-D9FF3CE331E8}"/>
          </ac:spMkLst>
        </pc:spChg>
        <pc:spChg chg="add mod">
          <ac:chgData name="Marjokorpi, Kalle" userId="20486357-9ccc-4409-bc0b-ef60da3cad7d" providerId="ADAL" clId="{908CAFB5-4371-4E3B-8B39-74F6B4461CCB}" dt="2023-08-23T08:32:26.790" v="4083" actId="164"/>
          <ac:spMkLst>
            <pc:docMk/>
            <pc:sldMk cId="2119913430" sldId="290"/>
            <ac:spMk id="9" creationId="{392F072A-83E9-3ACE-4776-1DDFDF1BBF72}"/>
          </ac:spMkLst>
        </pc:spChg>
        <pc:spChg chg="add mod">
          <ac:chgData name="Marjokorpi, Kalle" userId="20486357-9ccc-4409-bc0b-ef60da3cad7d" providerId="ADAL" clId="{908CAFB5-4371-4E3B-8B39-74F6B4461CCB}" dt="2023-08-23T08:32:07.541" v="4080" actId="164"/>
          <ac:spMkLst>
            <pc:docMk/>
            <pc:sldMk cId="2119913430" sldId="290"/>
            <ac:spMk id="10" creationId="{B1C97586-6982-AAFC-D94C-9C8355046244}"/>
          </ac:spMkLst>
        </pc:spChg>
        <pc:spChg chg="mod">
          <ac:chgData name="Marjokorpi, Kalle" userId="20486357-9ccc-4409-bc0b-ef60da3cad7d" providerId="ADAL" clId="{908CAFB5-4371-4E3B-8B39-74F6B4461CCB}" dt="2023-08-23T08:32:36.168" v="4084" actId="164"/>
          <ac:spMkLst>
            <pc:docMk/>
            <pc:sldMk cId="2119913430" sldId="290"/>
            <ac:spMk id="11" creationId="{5B3A870D-114E-25AA-C9CA-AFC2061DBC8D}"/>
          </ac:spMkLst>
        </pc:spChg>
        <pc:spChg chg="mod">
          <ac:chgData name="Marjokorpi, Kalle" userId="20486357-9ccc-4409-bc0b-ef60da3cad7d" providerId="ADAL" clId="{908CAFB5-4371-4E3B-8B39-74F6B4461CCB}" dt="2023-08-23T08:32:01.323" v="4079" actId="164"/>
          <ac:spMkLst>
            <pc:docMk/>
            <pc:sldMk cId="2119913430" sldId="290"/>
            <ac:spMk id="12" creationId="{D064DAC9-6C2B-2209-2D9E-15433E2A64FE}"/>
          </ac:spMkLst>
        </pc:spChg>
        <pc:spChg chg="add mod">
          <ac:chgData name="Marjokorpi, Kalle" userId="20486357-9ccc-4409-bc0b-ef60da3cad7d" providerId="ADAL" clId="{908CAFB5-4371-4E3B-8B39-74F6B4461CCB}" dt="2023-08-24T12:41:28.243" v="4092" actId="1076"/>
          <ac:spMkLst>
            <pc:docMk/>
            <pc:sldMk cId="2119913430" sldId="290"/>
            <ac:spMk id="13" creationId="{586A91C0-4B5F-F8C1-E663-34381E97B7AE}"/>
          </ac:spMkLst>
        </pc:spChg>
        <pc:spChg chg="mod">
          <ac:chgData name="Marjokorpi, Kalle" userId="20486357-9ccc-4409-bc0b-ef60da3cad7d" providerId="ADAL" clId="{908CAFB5-4371-4E3B-8B39-74F6B4461CCB}" dt="2023-08-23T08:32:01.323" v="4079" actId="164"/>
          <ac:spMkLst>
            <pc:docMk/>
            <pc:sldMk cId="2119913430" sldId="290"/>
            <ac:spMk id="21" creationId="{069F211C-17E3-9B78-EA0C-E4219F8E6D21}"/>
          </ac:spMkLst>
        </pc:spChg>
        <pc:spChg chg="mod">
          <ac:chgData name="Marjokorpi, Kalle" userId="20486357-9ccc-4409-bc0b-ef60da3cad7d" providerId="ADAL" clId="{908CAFB5-4371-4E3B-8B39-74F6B4461CCB}" dt="2023-08-23T08:32:01.323" v="4079" actId="164"/>
          <ac:spMkLst>
            <pc:docMk/>
            <pc:sldMk cId="2119913430" sldId="290"/>
            <ac:spMk id="22" creationId="{E8868BE6-3DCB-64ED-D8FD-89B27B7676DF}"/>
          </ac:spMkLst>
        </pc:spChg>
        <pc:spChg chg="del mod">
          <ac:chgData name="Marjokorpi, Kalle" userId="20486357-9ccc-4409-bc0b-ef60da3cad7d" providerId="ADAL" clId="{908CAFB5-4371-4E3B-8B39-74F6B4461CCB}" dt="2023-08-23T08:26:57.194" v="4014" actId="478"/>
          <ac:spMkLst>
            <pc:docMk/>
            <pc:sldMk cId="2119913430" sldId="290"/>
            <ac:spMk id="23" creationId="{153DEB00-271E-C2FA-C5B3-CF2BFB9B7FFB}"/>
          </ac:spMkLst>
        </pc:spChg>
        <pc:spChg chg="mod">
          <ac:chgData name="Marjokorpi, Kalle" userId="20486357-9ccc-4409-bc0b-ef60da3cad7d" providerId="ADAL" clId="{908CAFB5-4371-4E3B-8B39-74F6B4461CCB}" dt="2023-08-23T08:32:07.541" v="4080" actId="164"/>
          <ac:spMkLst>
            <pc:docMk/>
            <pc:sldMk cId="2119913430" sldId="290"/>
            <ac:spMk id="24" creationId="{AC5C46F6-CF20-E800-A872-77B88964248B}"/>
          </ac:spMkLst>
        </pc:spChg>
        <pc:spChg chg="mod">
          <ac:chgData name="Marjokorpi, Kalle" userId="20486357-9ccc-4409-bc0b-ef60da3cad7d" providerId="ADAL" clId="{908CAFB5-4371-4E3B-8B39-74F6B4461CCB}" dt="2023-08-23T08:32:07.541" v="4080" actId="164"/>
          <ac:spMkLst>
            <pc:docMk/>
            <pc:sldMk cId="2119913430" sldId="290"/>
            <ac:spMk id="25" creationId="{3897EE0E-3AFD-994C-13E6-67DF3BC7034D}"/>
          </ac:spMkLst>
        </pc:spChg>
        <pc:spChg chg="mod">
          <ac:chgData name="Marjokorpi, Kalle" userId="20486357-9ccc-4409-bc0b-ef60da3cad7d" providerId="ADAL" clId="{908CAFB5-4371-4E3B-8B39-74F6B4461CCB}" dt="2023-08-23T08:32:12.840" v="4081" actId="164"/>
          <ac:spMkLst>
            <pc:docMk/>
            <pc:sldMk cId="2119913430" sldId="290"/>
            <ac:spMk id="28" creationId="{20D67A49-0597-CBE4-158B-2286034887E6}"/>
          </ac:spMkLst>
        </pc:spChg>
        <pc:spChg chg="mod">
          <ac:chgData name="Marjokorpi, Kalle" userId="20486357-9ccc-4409-bc0b-ef60da3cad7d" providerId="ADAL" clId="{908CAFB5-4371-4E3B-8B39-74F6B4461CCB}" dt="2023-08-23T08:32:12.840" v="4081" actId="164"/>
          <ac:spMkLst>
            <pc:docMk/>
            <pc:sldMk cId="2119913430" sldId="290"/>
            <ac:spMk id="33" creationId="{5D0B9413-DF6F-94E7-2783-75B719C0A928}"/>
          </ac:spMkLst>
        </pc:spChg>
        <pc:spChg chg="mod">
          <ac:chgData name="Marjokorpi, Kalle" userId="20486357-9ccc-4409-bc0b-ef60da3cad7d" providerId="ADAL" clId="{908CAFB5-4371-4E3B-8B39-74F6B4461CCB}" dt="2023-08-23T08:32:18.875" v="4082" actId="164"/>
          <ac:spMkLst>
            <pc:docMk/>
            <pc:sldMk cId="2119913430" sldId="290"/>
            <ac:spMk id="34" creationId="{4165042A-7290-4E2D-FE71-58930A2E1399}"/>
          </ac:spMkLst>
        </pc:spChg>
        <pc:spChg chg="mod">
          <ac:chgData name="Marjokorpi, Kalle" userId="20486357-9ccc-4409-bc0b-ef60da3cad7d" providerId="ADAL" clId="{908CAFB5-4371-4E3B-8B39-74F6B4461CCB}" dt="2023-08-23T08:32:18.875" v="4082" actId="164"/>
          <ac:spMkLst>
            <pc:docMk/>
            <pc:sldMk cId="2119913430" sldId="290"/>
            <ac:spMk id="35" creationId="{1D75AB76-80CA-AC66-19A3-2B71FD267A9A}"/>
          </ac:spMkLst>
        </pc:spChg>
        <pc:spChg chg="mod">
          <ac:chgData name="Marjokorpi, Kalle" userId="20486357-9ccc-4409-bc0b-ef60da3cad7d" providerId="ADAL" clId="{908CAFB5-4371-4E3B-8B39-74F6B4461CCB}" dt="2023-08-23T08:32:36.168" v="4084" actId="164"/>
          <ac:spMkLst>
            <pc:docMk/>
            <pc:sldMk cId="2119913430" sldId="290"/>
            <ac:spMk id="36" creationId="{F6A7DF84-B665-3405-1C08-52D0AC977077}"/>
          </ac:spMkLst>
        </pc:spChg>
        <pc:spChg chg="mod">
          <ac:chgData name="Marjokorpi, Kalle" userId="20486357-9ccc-4409-bc0b-ef60da3cad7d" providerId="ADAL" clId="{908CAFB5-4371-4E3B-8B39-74F6B4461CCB}" dt="2023-08-23T08:32:01.323" v="4079" actId="164"/>
          <ac:spMkLst>
            <pc:docMk/>
            <pc:sldMk cId="2119913430" sldId="290"/>
            <ac:spMk id="37" creationId="{361A8DF5-D121-BB06-1097-C72E65695F08}"/>
          </ac:spMkLst>
        </pc:spChg>
        <pc:spChg chg="mod">
          <ac:chgData name="Marjokorpi, Kalle" userId="20486357-9ccc-4409-bc0b-ef60da3cad7d" providerId="ADAL" clId="{908CAFB5-4371-4E3B-8B39-74F6B4461CCB}" dt="2023-08-23T08:32:07.541" v="4080" actId="164"/>
          <ac:spMkLst>
            <pc:docMk/>
            <pc:sldMk cId="2119913430" sldId="290"/>
            <ac:spMk id="38" creationId="{2BEC4EF9-81FA-A236-2B70-76BC8630E5F4}"/>
          </ac:spMkLst>
        </pc:spChg>
        <pc:spChg chg="mod">
          <ac:chgData name="Marjokorpi, Kalle" userId="20486357-9ccc-4409-bc0b-ef60da3cad7d" providerId="ADAL" clId="{908CAFB5-4371-4E3B-8B39-74F6B4461CCB}" dt="2023-08-23T08:32:07.541" v="4080" actId="164"/>
          <ac:spMkLst>
            <pc:docMk/>
            <pc:sldMk cId="2119913430" sldId="290"/>
            <ac:spMk id="39" creationId="{834C8CEB-04B6-429B-F353-56E9E2F525A1}"/>
          </ac:spMkLst>
        </pc:spChg>
        <pc:spChg chg="mod">
          <ac:chgData name="Marjokorpi, Kalle" userId="20486357-9ccc-4409-bc0b-ef60da3cad7d" providerId="ADAL" clId="{908CAFB5-4371-4E3B-8B39-74F6B4461CCB}" dt="2023-08-23T08:32:07.541" v="4080" actId="164"/>
          <ac:spMkLst>
            <pc:docMk/>
            <pc:sldMk cId="2119913430" sldId="290"/>
            <ac:spMk id="40" creationId="{DB59817A-C7B6-65D7-C74B-B34000C0D9D4}"/>
          </ac:spMkLst>
        </pc:spChg>
        <pc:spChg chg="mod">
          <ac:chgData name="Marjokorpi, Kalle" userId="20486357-9ccc-4409-bc0b-ef60da3cad7d" providerId="ADAL" clId="{908CAFB5-4371-4E3B-8B39-74F6B4461CCB}" dt="2023-08-23T08:32:26.790" v="4083" actId="164"/>
          <ac:spMkLst>
            <pc:docMk/>
            <pc:sldMk cId="2119913430" sldId="290"/>
            <ac:spMk id="43" creationId="{45DF77D7-E39A-85B3-32E2-23B2E8191A80}"/>
          </ac:spMkLst>
        </pc:spChg>
        <pc:spChg chg="mod">
          <ac:chgData name="Marjokorpi, Kalle" userId="20486357-9ccc-4409-bc0b-ef60da3cad7d" providerId="ADAL" clId="{908CAFB5-4371-4E3B-8B39-74F6B4461CCB}" dt="2023-08-23T08:32:26.790" v="4083" actId="164"/>
          <ac:spMkLst>
            <pc:docMk/>
            <pc:sldMk cId="2119913430" sldId="290"/>
            <ac:spMk id="46" creationId="{1EE410EA-2E75-BF71-0777-F7E9C7674FDC}"/>
          </ac:spMkLst>
        </pc:spChg>
        <pc:spChg chg="del">
          <ac:chgData name="Marjokorpi, Kalle" userId="20486357-9ccc-4409-bc0b-ef60da3cad7d" providerId="ADAL" clId="{908CAFB5-4371-4E3B-8B39-74F6B4461CCB}" dt="2023-08-23T08:25:26.080" v="3982" actId="478"/>
          <ac:spMkLst>
            <pc:docMk/>
            <pc:sldMk cId="2119913430" sldId="290"/>
            <ac:spMk id="55" creationId="{FF75DCC1-E311-6603-4112-60C8A88E372E}"/>
          </ac:spMkLst>
        </pc:spChg>
        <pc:spChg chg="del">
          <ac:chgData name="Marjokorpi, Kalle" userId="20486357-9ccc-4409-bc0b-ef60da3cad7d" providerId="ADAL" clId="{908CAFB5-4371-4E3B-8B39-74F6B4461CCB}" dt="2023-08-23T08:25:25.281" v="3981" actId="478"/>
          <ac:spMkLst>
            <pc:docMk/>
            <pc:sldMk cId="2119913430" sldId="290"/>
            <ac:spMk id="56" creationId="{06830989-8ABB-F380-CF74-BCE61161C400}"/>
          </ac:spMkLst>
        </pc:spChg>
        <pc:grpChg chg="add mod">
          <ac:chgData name="Marjokorpi, Kalle" userId="20486357-9ccc-4409-bc0b-ef60da3cad7d" providerId="ADAL" clId="{908CAFB5-4371-4E3B-8B39-74F6B4461CCB}" dt="2023-08-23T08:32:01.323" v="4079" actId="164"/>
          <ac:grpSpMkLst>
            <pc:docMk/>
            <pc:sldMk cId="2119913430" sldId="290"/>
            <ac:grpSpMk id="14" creationId="{6A78A92A-0E37-DE15-9773-BC7B3A77B5B3}"/>
          </ac:grpSpMkLst>
        </pc:grpChg>
        <pc:grpChg chg="add mod">
          <ac:chgData name="Marjokorpi, Kalle" userId="20486357-9ccc-4409-bc0b-ef60da3cad7d" providerId="ADAL" clId="{908CAFB5-4371-4E3B-8B39-74F6B4461CCB}" dt="2023-08-23T08:32:07.541" v="4080" actId="164"/>
          <ac:grpSpMkLst>
            <pc:docMk/>
            <pc:sldMk cId="2119913430" sldId="290"/>
            <ac:grpSpMk id="15" creationId="{92F483E9-E616-29D1-1B92-7ACBBB5E5823}"/>
          </ac:grpSpMkLst>
        </pc:grpChg>
        <pc:grpChg chg="add mod">
          <ac:chgData name="Marjokorpi, Kalle" userId="20486357-9ccc-4409-bc0b-ef60da3cad7d" providerId="ADAL" clId="{908CAFB5-4371-4E3B-8B39-74F6B4461CCB}" dt="2023-08-23T08:32:12.840" v="4081" actId="164"/>
          <ac:grpSpMkLst>
            <pc:docMk/>
            <pc:sldMk cId="2119913430" sldId="290"/>
            <ac:grpSpMk id="16" creationId="{8820FCC5-CE65-D9FB-DD4E-73CAF18531EB}"/>
          </ac:grpSpMkLst>
        </pc:grpChg>
        <pc:grpChg chg="add mod">
          <ac:chgData name="Marjokorpi, Kalle" userId="20486357-9ccc-4409-bc0b-ef60da3cad7d" providerId="ADAL" clId="{908CAFB5-4371-4E3B-8B39-74F6B4461CCB}" dt="2023-08-23T08:32:18.875" v="4082" actId="164"/>
          <ac:grpSpMkLst>
            <pc:docMk/>
            <pc:sldMk cId="2119913430" sldId="290"/>
            <ac:grpSpMk id="17" creationId="{F49E5836-6E88-D4C1-092C-9E84447A45F2}"/>
          </ac:grpSpMkLst>
        </pc:grpChg>
        <pc:grpChg chg="add mod">
          <ac:chgData name="Marjokorpi, Kalle" userId="20486357-9ccc-4409-bc0b-ef60da3cad7d" providerId="ADAL" clId="{908CAFB5-4371-4E3B-8B39-74F6B4461CCB}" dt="2023-08-23T08:32:26.790" v="4083" actId="164"/>
          <ac:grpSpMkLst>
            <pc:docMk/>
            <pc:sldMk cId="2119913430" sldId="290"/>
            <ac:grpSpMk id="18" creationId="{7DAFBDC0-CF85-9844-21C7-62946ED26900}"/>
          </ac:grpSpMkLst>
        </pc:grpChg>
        <pc:grpChg chg="add mod">
          <ac:chgData name="Marjokorpi, Kalle" userId="20486357-9ccc-4409-bc0b-ef60da3cad7d" providerId="ADAL" clId="{908CAFB5-4371-4E3B-8B39-74F6B4461CCB}" dt="2023-08-23T08:32:36.168" v="4084" actId="164"/>
          <ac:grpSpMkLst>
            <pc:docMk/>
            <pc:sldMk cId="2119913430" sldId="290"/>
            <ac:grpSpMk id="19" creationId="{EA379AB5-B30E-8587-7D05-55DD60196B43}"/>
          </ac:grpSpMkLst>
        </pc:grpChg>
        <pc:picChg chg="add mod">
          <ac:chgData name="Marjokorpi, Kalle" userId="20486357-9ccc-4409-bc0b-ef60da3cad7d" providerId="ADAL" clId="{908CAFB5-4371-4E3B-8B39-74F6B4461CCB}" dt="2023-08-23T08:32:36.168" v="4084" actId="164"/>
          <ac:picMkLst>
            <pc:docMk/>
            <pc:sldMk cId="2119913430" sldId="290"/>
            <ac:picMk id="3" creationId="{496251FC-6AAC-C1A2-94A2-2694B6322F1F}"/>
          </ac:picMkLst>
        </pc:picChg>
        <pc:picChg chg="add mod">
          <ac:chgData name="Marjokorpi, Kalle" userId="20486357-9ccc-4409-bc0b-ef60da3cad7d" providerId="ADAL" clId="{908CAFB5-4371-4E3B-8B39-74F6B4461CCB}" dt="2023-08-23T08:32:26.790" v="4083" actId="164"/>
          <ac:picMkLst>
            <pc:docMk/>
            <pc:sldMk cId="2119913430" sldId="290"/>
            <ac:picMk id="7" creationId="{95022F59-38C3-EA1F-D644-121563B8F57B}"/>
          </ac:picMkLst>
        </pc:picChg>
        <pc:picChg chg="mod">
          <ac:chgData name="Marjokorpi, Kalle" userId="20486357-9ccc-4409-bc0b-ef60da3cad7d" providerId="ADAL" clId="{908CAFB5-4371-4E3B-8B39-74F6B4461CCB}" dt="2023-08-23T08:32:12.840" v="4081" actId="164"/>
          <ac:picMkLst>
            <pc:docMk/>
            <pc:sldMk cId="2119913430" sldId="290"/>
            <ac:picMk id="27" creationId="{FFCEBAFB-7D63-5905-30D6-28BEA8E029F2}"/>
          </ac:picMkLst>
        </pc:picChg>
        <pc:picChg chg="mod">
          <ac:chgData name="Marjokorpi, Kalle" userId="20486357-9ccc-4409-bc0b-ef60da3cad7d" providerId="ADAL" clId="{908CAFB5-4371-4E3B-8B39-74F6B4461CCB}" dt="2023-08-23T08:32:18.875" v="4082" actId="164"/>
          <ac:picMkLst>
            <pc:docMk/>
            <pc:sldMk cId="2119913430" sldId="290"/>
            <ac:picMk id="30" creationId="{5191A37C-B32F-F12C-A636-E0F3F936508F}"/>
          </ac:picMkLst>
        </pc:picChg>
        <pc:picChg chg="mod">
          <ac:chgData name="Marjokorpi, Kalle" userId="20486357-9ccc-4409-bc0b-ef60da3cad7d" providerId="ADAL" clId="{908CAFB5-4371-4E3B-8B39-74F6B4461CCB}" dt="2023-08-23T08:32:26.790" v="4083" actId="164"/>
          <ac:picMkLst>
            <pc:docMk/>
            <pc:sldMk cId="2119913430" sldId="290"/>
            <ac:picMk id="44" creationId="{1669DFAE-2443-EEB7-93E1-A6F7ED44AF40}"/>
          </ac:picMkLst>
        </pc:picChg>
        <pc:picChg chg="mod">
          <ac:chgData name="Marjokorpi, Kalle" userId="20486357-9ccc-4409-bc0b-ef60da3cad7d" providerId="ADAL" clId="{908CAFB5-4371-4E3B-8B39-74F6B4461CCB}" dt="2023-08-23T08:32:36.168" v="4084" actId="164"/>
          <ac:picMkLst>
            <pc:docMk/>
            <pc:sldMk cId="2119913430" sldId="290"/>
            <ac:picMk id="49" creationId="{938EACB8-18A8-CA05-268F-524594F77AB8}"/>
          </ac:picMkLst>
        </pc:picChg>
        <pc:picChg chg="mod">
          <ac:chgData name="Marjokorpi, Kalle" userId="20486357-9ccc-4409-bc0b-ef60da3cad7d" providerId="ADAL" clId="{908CAFB5-4371-4E3B-8B39-74F6B4461CCB}" dt="2023-08-23T08:32:36.168" v="4084" actId="164"/>
          <ac:picMkLst>
            <pc:docMk/>
            <pc:sldMk cId="2119913430" sldId="290"/>
            <ac:picMk id="50" creationId="{2461145B-3FC9-B694-0CA3-66497D880D49}"/>
          </ac:picMkLst>
        </pc:picChg>
        <pc:picChg chg="mod">
          <ac:chgData name="Marjokorpi, Kalle" userId="20486357-9ccc-4409-bc0b-ef60da3cad7d" providerId="ADAL" clId="{908CAFB5-4371-4E3B-8B39-74F6B4461CCB}" dt="2023-08-23T08:32:36.168" v="4084" actId="164"/>
          <ac:picMkLst>
            <pc:docMk/>
            <pc:sldMk cId="2119913430" sldId="290"/>
            <ac:picMk id="51" creationId="{36233C08-54C0-6C74-0AE2-653A8D943F89}"/>
          </ac:picMkLst>
        </pc:picChg>
        <pc:picChg chg="mod">
          <ac:chgData name="Marjokorpi, Kalle" userId="20486357-9ccc-4409-bc0b-ef60da3cad7d" providerId="ADAL" clId="{908CAFB5-4371-4E3B-8B39-74F6B4461CCB}" dt="2023-08-23T08:32:36.168" v="4084" actId="164"/>
          <ac:picMkLst>
            <pc:docMk/>
            <pc:sldMk cId="2119913430" sldId="290"/>
            <ac:picMk id="52" creationId="{5D9DE6B1-A71A-4F2C-7D6F-B5CDC0071E08}"/>
          </ac:picMkLst>
        </pc:picChg>
        <pc:picChg chg="mod">
          <ac:chgData name="Marjokorpi, Kalle" userId="20486357-9ccc-4409-bc0b-ef60da3cad7d" providerId="ADAL" clId="{908CAFB5-4371-4E3B-8B39-74F6B4461CCB}" dt="2023-08-23T08:32:36.168" v="4084" actId="164"/>
          <ac:picMkLst>
            <pc:docMk/>
            <pc:sldMk cId="2119913430" sldId="290"/>
            <ac:picMk id="53" creationId="{06072EB9-3C31-E87A-36BB-CF1D57514698}"/>
          </ac:picMkLst>
        </pc:picChg>
        <pc:picChg chg="mod">
          <ac:chgData name="Marjokorpi, Kalle" userId="20486357-9ccc-4409-bc0b-ef60da3cad7d" providerId="ADAL" clId="{908CAFB5-4371-4E3B-8B39-74F6B4461CCB}" dt="2023-08-23T08:32:36.168" v="4084" actId="164"/>
          <ac:picMkLst>
            <pc:docMk/>
            <pc:sldMk cId="2119913430" sldId="290"/>
            <ac:picMk id="54" creationId="{2FED91F5-95E2-24D5-536E-0CDAE2754C7D}"/>
          </ac:picMkLst>
        </pc:picChg>
        <pc:picChg chg="add mod">
          <ac:chgData name="Marjokorpi, Kalle" userId="20486357-9ccc-4409-bc0b-ef60da3cad7d" providerId="ADAL" clId="{908CAFB5-4371-4E3B-8B39-74F6B4461CCB}" dt="2023-08-23T08:32:36.168" v="4084" actId="164"/>
          <ac:picMkLst>
            <pc:docMk/>
            <pc:sldMk cId="2119913430" sldId="290"/>
            <ac:picMk id="1026" creationId="{A2221DC8-18E2-39AB-76F4-7F2F2E51D967}"/>
          </ac:picMkLst>
        </pc:picChg>
        <pc:picChg chg="add mod">
          <ac:chgData name="Marjokorpi, Kalle" userId="20486357-9ccc-4409-bc0b-ef60da3cad7d" providerId="ADAL" clId="{908CAFB5-4371-4E3B-8B39-74F6B4461CCB}" dt="2023-08-23T08:32:36.168" v="4084" actId="164"/>
          <ac:picMkLst>
            <pc:docMk/>
            <pc:sldMk cId="2119913430" sldId="290"/>
            <ac:picMk id="1027" creationId="{4CDD7142-9798-128B-77B0-1EBF6CF85670}"/>
          </ac:picMkLst>
        </pc:picChg>
        <pc:picChg chg="add del mod">
          <ac:chgData name="Marjokorpi, Kalle" userId="20486357-9ccc-4409-bc0b-ef60da3cad7d" providerId="ADAL" clId="{908CAFB5-4371-4E3B-8B39-74F6B4461CCB}" dt="2023-08-23T08:25:04.376" v="3976" actId="478"/>
          <ac:picMkLst>
            <pc:docMk/>
            <pc:sldMk cId="2119913430" sldId="290"/>
            <ac:picMk id="1028" creationId="{CF9D541E-6E9E-BE75-8288-29049DFF94C8}"/>
          </ac:picMkLst>
        </pc:picChg>
        <pc:picChg chg="add del mod">
          <ac:chgData name="Marjokorpi, Kalle" userId="20486357-9ccc-4409-bc0b-ef60da3cad7d" providerId="ADAL" clId="{908CAFB5-4371-4E3B-8B39-74F6B4461CCB}" dt="2023-08-23T08:25:03.551" v="3975" actId="478"/>
          <ac:picMkLst>
            <pc:docMk/>
            <pc:sldMk cId="2119913430" sldId="290"/>
            <ac:picMk id="1029" creationId="{1B892796-E035-E921-F17E-847C3712A7CD}"/>
          </ac:picMkLst>
        </pc:picChg>
        <pc:picChg chg="add mod">
          <ac:chgData name="Marjokorpi, Kalle" userId="20486357-9ccc-4409-bc0b-ef60da3cad7d" providerId="ADAL" clId="{908CAFB5-4371-4E3B-8B39-74F6B4461CCB}" dt="2023-08-23T08:32:01.323" v="4079" actId="164"/>
          <ac:picMkLst>
            <pc:docMk/>
            <pc:sldMk cId="2119913430" sldId="290"/>
            <ac:picMk id="1031" creationId="{9F317033-1953-EF20-DB50-D84CA7838C18}"/>
          </ac:picMkLst>
        </pc:picChg>
        <pc:picChg chg="add mod">
          <ac:chgData name="Marjokorpi, Kalle" userId="20486357-9ccc-4409-bc0b-ef60da3cad7d" providerId="ADAL" clId="{908CAFB5-4371-4E3B-8B39-74F6B4461CCB}" dt="2023-08-23T08:32:36.168" v="4084" actId="164"/>
          <ac:picMkLst>
            <pc:docMk/>
            <pc:sldMk cId="2119913430" sldId="290"/>
            <ac:picMk id="1033" creationId="{C1E6B218-E073-7EE1-43EF-A5F3DC8701AA}"/>
          </ac:picMkLst>
        </pc:picChg>
        <pc:picChg chg="mod">
          <ac:chgData name="Marjokorpi, Kalle" userId="20486357-9ccc-4409-bc0b-ef60da3cad7d" providerId="ADAL" clId="{908CAFB5-4371-4E3B-8B39-74F6B4461CCB}" dt="2023-08-23T08:32:07.541" v="4080" actId="164"/>
          <ac:picMkLst>
            <pc:docMk/>
            <pc:sldMk cId="2119913430" sldId="290"/>
            <ac:picMk id="2052" creationId="{45440FCA-1A1F-CE18-9F4E-FCC5244F118B}"/>
          </ac:picMkLst>
        </pc:picChg>
        <pc:picChg chg="mod">
          <ac:chgData name="Marjokorpi, Kalle" userId="20486357-9ccc-4409-bc0b-ef60da3cad7d" providerId="ADAL" clId="{908CAFB5-4371-4E3B-8B39-74F6B4461CCB}" dt="2023-08-23T08:32:01.323" v="4079" actId="164"/>
          <ac:picMkLst>
            <pc:docMk/>
            <pc:sldMk cId="2119913430" sldId="290"/>
            <ac:picMk id="2054" creationId="{7E166490-DFE6-8583-E3E8-4709C157C6C0}"/>
          </ac:picMkLst>
        </pc:picChg>
        <pc:picChg chg="mod">
          <ac:chgData name="Marjokorpi, Kalle" userId="20486357-9ccc-4409-bc0b-ef60da3cad7d" providerId="ADAL" clId="{908CAFB5-4371-4E3B-8B39-74F6B4461CCB}" dt="2023-08-23T08:32:01.323" v="4079" actId="164"/>
          <ac:picMkLst>
            <pc:docMk/>
            <pc:sldMk cId="2119913430" sldId="290"/>
            <ac:picMk id="2056" creationId="{87635F6E-81ED-693B-4F19-DE47D3E1234A}"/>
          </ac:picMkLst>
        </pc:picChg>
        <pc:picChg chg="mod">
          <ac:chgData name="Marjokorpi, Kalle" userId="20486357-9ccc-4409-bc0b-ef60da3cad7d" providerId="ADAL" clId="{908CAFB5-4371-4E3B-8B39-74F6B4461CCB}" dt="2023-08-23T08:32:07.541" v="4080" actId="164"/>
          <ac:picMkLst>
            <pc:docMk/>
            <pc:sldMk cId="2119913430" sldId="290"/>
            <ac:picMk id="2058" creationId="{BF2CEB73-6D8B-E2B3-2DC3-BF56DCC9EDC9}"/>
          </ac:picMkLst>
        </pc:picChg>
        <pc:picChg chg="mod">
          <ac:chgData name="Marjokorpi, Kalle" userId="20486357-9ccc-4409-bc0b-ef60da3cad7d" providerId="ADAL" clId="{908CAFB5-4371-4E3B-8B39-74F6B4461CCB}" dt="2023-08-23T08:32:07.541" v="4080" actId="164"/>
          <ac:picMkLst>
            <pc:docMk/>
            <pc:sldMk cId="2119913430" sldId="290"/>
            <ac:picMk id="2060" creationId="{0D0FC929-BF1E-5CEF-DCB6-A06C0A08EBC5}"/>
          </ac:picMkLst>
        </pc:picChg>
        <pc:picChg chg="mod">
          <ac:chgData name="Marjokorpi, Kalle" userId="20486357-9ccc-4409-bc0b-ef60da3cad7d" providerId="ADAL" clId="{908CAFB5-4371-4E3B-8B39-74F6B4461CCB}" dt="2023-08-23T08:32:07.541" v="4080" actId="164"/>
          <ac:picMkLst>
            <pc:docMk/>
            <pc:sldMk cId="2119913430" sldId="290"/>
            <ac:picMk id="2062" creationId="{02D01AC4-21A3-EBBE-3F3C-C7B8B7632E90}"/>
          </ac:picMkLst>
        </pc:picChg>
        <pc:picChg chg="mod">
          <ac:chgData name="Marjokorpi, Kalle" userId="20486357-9ccc-4409-bc0b-ef60da3cad7d" providerId="ADAL" clId="{908CAFB5-4371-4E3B-8B39-74F6B4461CCB}" dt="2023-08-23T08:32:36.168" v="4084" actId="164"/>
          <ac:picMkLst>
            <pc:docMk/>
            <pc:sldMk cId="2119913430" sldId="290"/>
            <ac:picMk id="2076" creationId="{2F494F78-09E3-4938-7021-F605F385C56B}"/>
          </ac:picMkLst>
        </pc:picChg>
      </pc:sldChg>
      <pc:sldChg chg="addSp delSp modSp add del mod modClrScheme chgLayout">
        <pc:chgData name="Marjokorpi, Kalle" userId="20486357-9ccc-4409-bc0b-ef60da3cad7d" providerId="ADAL" clId="{908CAFB5-4371-4E3B-8B39-74F6B4461CCB}" dt="2023-08-03T08:54:17.485" v="3642" actId="47"/>
        <pc:sldMkLst>
          <pc:docMk/>
          <pc:sldMk cId="4106813797" sldId="290"/>
        </pc:sldMkLst>
        <pc:spChg chg="mod ord">
          <ac:chgData name="Marjokorpi, Kalle" userId="20486357-9ccc-4409-bc0b-ef60da3cad7d" providerId="ADAL" clId="{908CAFB5-4371-4E3B-8B39-74F6B4461CCB}" dt="2023-08-03T08:53:07.637" v="3640" actId="700"/>
          <ac:spMkLst>
            <pc:docMk/>
            <pc:sldMk cId="4106813797" sldId="290"/>
            <ac:spMk id="2" creationId="{54721A46-6157-B450-1F78-A327E2CAF186}"/>
          </ac:spMkLst>
        </pc:spChg>
        <pc:spChg chg="mod ord">
          <ac:chgData name="Marjokorpi, Kalle" userId="20486357-9ccc-4409-bc0b-ef60da3cad7d" providerId="ADAL" clId="{908CAFB5-4371-4E3B-8B39-74F6B4461CCB}" dt="2023-08-03T08:53:07.637" v="3640" actId="700"/>
          <ac:spMkLst>
            <pc:docMk/>
            <pc:sldMk cId="4106813797" sldId="290"/>
            <ac:spMk id="3" creationId="{B35F0D43-A8FF-820C-99F1-4CF62776314A}"/>
          </ac:spMkLst>
        </pc:spChg>
        <pc:spChg chg="add del mod ord">
          <ac:chgData name="Marjokorpi, Kalle" userId="20486357-9ccc-4409-bc0b-ef60da3cad7d" providerId="ADAL" clId="{908CAFB5-4371-4E3B-8B39-74F6B4461CCB}" dt="2023-08-03T08:53:56.466" v="3641" actId="931"/>
          <ac:spMkLst>
            <pc:docMk/>
            <pc:sldMk cId="4106813797" sldId="290"/>
            <ac:spMk id="4" creationId="{916735A9-B067-06C3-1A3B-CCC5199B66AF}"/>
          </ac:spMkLst>
        </pc:spChg>
        <pc:spChg chg="mod ord">
          <ac:chgData name="Marjokorpi, Kalle" userId="20486357-9ccc-4409-bc0b-ef60da3cad7d" providerId="ADAL" clId="{908CAFB5-4371-4E3B-8B39-74F6B4461CCB}" dt="2023-08-03T08:53:07.637" v="3640" actId="700"/>
          <ac:spMkLst>
            <pc:docMk/>
            <pc:sldMk cId="4106813797" sldId="290"/>
            <ac:spMk id="5" creationId="{3DF35239-AAA5-B494-5CAF-1370ABD9AD73}"/>
          </ac:spMkLst>
        </pc:spChg>
        <pc:spChg chg="mod ord">
          <ac:chgData name="Marjokorpi, Kalle" userId="20486357-9ccc-4409-bc0b-ef60da3cad7d" providerId="ADAL" clId="{908CAFB5-4371-4E3B-8B39-74F6B4461CCB}" dt="2023-08-03T08:53:07.637" v="3640" actId="700"/>
          <ac:spMkLst>
            <pc:docMk/>
            <pc:sldMk cId="4106813797" sldId="290"/>
            <ac:spMk id="6" creationId="{1125E611-4352-5589-76BF-E05A83A66894}"/>
          </ac:spMkLst>
        </pc:spChg>
        <pc:spChg chg="mod ord">
          <ac:chgData name="Marjokorpi, Kalle" userId="20486357-9ccc-4409-bc0b-ef60da3cad7d" providerId="ADAL" clId="{908CAFB5-4371-4E3B-8B39-74F6B4461CCB}" dt="2023-08-03T08:53:07.637" v="3640" actId="700"/>
          <ac:spMkLst>
            <pc:docMk/>
            <pc:sldMk cId="4106813797" sldId="290"/>
            <ac:spMk id="7" creationId="{E36D3B06-6907-FA9A-3045-BB9DF452B631}"/>
          </ac:spMkLst>
        </pc:spChg>
        <pc:spChg chg="add mod ord">
          <ac:chgData name="Marjokorpi, Kalle" userId="20486357-9ccc-4409-bc0b-ef60da3cad7d" providerId="ADAL" clId="{908CAFB5-4371-4E3B-8B39-74F6B4461CCB}" dt="2023-08-03T08:53:07.637" v="3640" actId="700"/>
          <ac:spMkLst>
            <pc:docMk/>
            <pc:sldMk cId="4106813797" sldId="290"/>
            <ac:spMk id="8" creationId="{6C96FEC4-7E1D-3367-18FA-AE7C1C04D046}"/>
          </ac:spMkLst>
        </pc:spChg>
        <pc:spChg chg="del mod ord">
          <ac:chgData name="Marjokorpi, Kalle" userId="20486357-9ccc-4409-bc0b-ef60da3cad7d" providerId="ADAL" clId="{908CAFB5-4371-4E3B-8B39-74F6B4461CCB}" dt="2023-08-03T08:53:07.637" v="3640" actId="700"/>
          <ac:spMkLst>
            <pc:docMk/>
            <pc:sldMk cId="4106813797" sldId="290"/>
            <ac:spMk id="9" creationId="{F2DE18D4-F59C-8EF9-6A15-31B358EFDB3F}"/>
          </ac:spMkLst>
        </pc:spChg>
        <pc:picChg chg="add mod">
          <ac:chgData name="Marjokorpi, Kalle" userId="20486357-9ccc-4409-bc0b-ef60da3cad7d" providerId="ADAL" clId="{908CAFB5-4371-4E3B-8B39-74F6B4461CCB}" dt="2023-08-03T08:53:56.466" v="3641" actId="931"/>
          <ac:picMkLst>
            <pc:docMk/>
            <pc:sldMk cId="4106813797" sldId="290"/>
            <ac:picMk id="11" creationId="{5FE893AB-EF37-91F2-E76E-45CD0EB82999}"/>
          </ac:picMkLst>
        </pc:picChg>
      </pc:sldChg>
      <pc:sldChg chg="addSp delSp new del mod">
        <pc:chgData name="Marjokorpi, Kalle" userId="20486357-9ccc-4409-bc0b-ef60da3cad7d" providerId="ADAL" clId="{908CAFB5-4371-4E3B-8B39-74F6B4461CCB}" dt="2023-08-23T08:31:08.741" v="4068" actId="47"/>
        <pc:sldMkLst>
          <pc:docMk/>
          <pc:sldMk cId="1931737287" sldId="291"/>
        </pc:sldMkLst>
        <pc:spChg chg="add del">
          <ac:chgData name="Marjokorpi, Kalle" userId="20486357-9ccc-4409-bc0b-ef60da3cad7d" providerId="ADAL" clId="{908CAFB5-4371-4E3B-8B39-74F6B4461CCB}" dt="2023-08-23T08:21:07.998" v="3961" actId="478"/>
          <ac:spMkLst>
            <pc:docMk/>
            <pc:sldMk cId="1931737287" sldId="291"/>
            <ac:spMk id="8" creationId="{73C61ED0-A55F-D0B5-A43A-4BF2B88DBD43}"/>
          </ac:spMkLst>
        </pc:spChg>
      </pc:sldChg>
      <pc:sldChg chg="add del setBg">
        <pc:chgData name="Marjokorpi, Kalle" userId="20486357-9ccc-4409-bc0b-ef60da3cad7d" providerId="ADAL" clId="{908CAFB5-4371-4E3B-8B39-74F6B4461CCB}" dt="2023-08-25T04:47:13.551" v="4215" actId="47"/>
        <pc:sldMkLst>
          <pc:docMk/>
          <pc:sldMk cId="2658401099" sldId="291"/>
        </pc:sldMkLst>
      </pc:sldChg>
      <pc:sldChg chg="addSp delSp modSp add del mod ord modTransition modAnim modNotesTx">
        <pc:chgData name="Marjokorpi, Kalle" userId="20486357-9ccc-4409-bc0b-ef60da3cad7d" providerId="ADAL" clId="{908CAFB5-4371-4E3B-8B39-74F6B4461CCB}" dt="2023-09-11T05:53:35.535" v="21411" actId="47"/>
        <pc:sldMkLst>
          <pc:docMk/>
          <pc:sldMk cId="3750726621" sldId="291"/>
        </pc:sldMkLst>
        <pc:spChg chg="mod">
          <ac:chgData name="Marjokorpi, Kalle" userId="20486357-9ccc-4409-bc0b-ef60da3cad7d" providerId="ADAL" clId="{908CAFB5-4371-4E3B-8B39-74F6B4461CCB}" dt="2023-09-01T11:13:36.311" v="12184" actId="1076"/>
          <ac:spMkLst>
            <pc:docMk/>
            <pc:sldMk cId="3750726621" sldId="291"/>
            <ac:spMk id="2" creationId="{54721A46-6157-B450-1F78-A327E2CAF186}"/>
          </ac:spMkLst>
        </pc:spChg>
        <pc:spChg chg="del">
          <ac:chgData name="Marjokorpi, Kalle" userId="20486357-9ccc-4409-bc0b-ef60da3cad7d" providerId="ADAL" clId="{908CAFB5-4371-4E3B-8B39-74F6B4461CCB}" dt="2023-08-25T05:12:43.637" v="4407" actId="478"/>
          <ac:spMkLst>
            <pc:docMk/>
            <pc:sldMk cId="3750726621" sldId="291"/>
            <ac:spMk id="3" creationId="{B35F0D43-A8FF-820C-99F1-4CF62776314A}"/>
          </ac:spMkLst>
        </pc:spChg>
        <pc:spChg chg="del mod topLvl">
          <ac:chgData name="Marjokorpi, Kalle" userId="20486357-9ccc-4409-bc0b-ef60da3cad7d" providerId="ADAL" clId="{908CAFB5-4371-4E3B-8B39-74F6B4461CCB}" dt="2023-09-11T05:41:02.759" v="21279" actId="478"/>
          <ac:spMkLst>
            <pc:docMk/>
            <pc:sldMk cId="3750726621" sldId="291"/>
            <ac:spMk id="4" creationId="{452C7B83-B12C-414E-8437-7B2908E4156A}"/>
          </ac:spMkLst>
        </pc:spChg>
        <pc:spChg chg="mod">
          <ac:chgData name="Marjokorpi, Kalle" userId="20486357-9ccc-4409-bc0b-ef60da3cad7d" providerId="ADAL" clId="{908CAFB5-4371-4E3B-8B39-74F6B4461CCB}" dt="2023-08-25T11:52:24.608" v="7010" actId="20577"/>
          <ac:spMkLst>
            <pc:docMk/>
            <pc:sldMk cId="3750726621" sldId="291"/>
            <ac:spMk id="5" creationId="{3DF35239-AAA5-B494-5CAF-1370ABD9AD73}"/>
          </ac:spMkLst>
        </pc:spChg>
        <pc:spChg chg="mod">
          <ac:chgData name="Marjokorpi, Kalle" userId="20486357-9ccc-4409-bc0b-ef60da3cad7d" providerId="ADAL" clId="{908CAFB5-4371-4E3B-8B39-74F6B4461CCB}" dt="2023-08-25T11:52:20.888" v="7001" actId="20577"/>
          <ac:spMkLst>
            <pc:docMk/>
            <pc:sldMk cId="3750726621" sldId="291"/>
            <ac:spMk id="6" creationId="{1125E611-4352-5589-76BF-E05A83A66894}"/>
          </ac:spMkLst>
        </pc:spChg>
        <pc:spChg chg="add del mod topLvl">
          <ac:chgData name="Marjokorpi, Kalle" userId="20486357-9ccc-4409-bc0b-ef60da3cad7d" providerId="ADAL" clId="{908CAFB5-4371-4E3B-8B39-74F6B4461CCB}" dt="2023-09-11T05:41:45.604" v="21300" actId="478"/>
          <ac:spMkLst>
            <pc:docMk/>
            <pc:sldMk cId="3750726621" sldId="291"/>
            <ac:spMk id="8" creationId="{65EAB782-00EF-73D6-F718-BB81A732DA4C}"/>
          </ac:spMkLst>
        </pc:spChg>
        <pc:spChg chg="add mod ord">
          <ac:chgData name="Marjokorpi, Kalle" userId="20486357-9ccc-4409-bc0b-ef60da3cad7d" providerId="ADAL" clId="{908CAFB5-4371-4E3B-8B39-74F6B4461CCB}" dt="2023-09-11T05:41:09.610" v="21284" actId="14100"/>
          <ac:spMkLst>
            <pc:docMk/>
            <pc:sldMk cId="3750726621" sldId="291"/>
            <ac:spMk id="10" creationId="{25DADC9F-2D7C-B85D-A29E-C4A25215AA25}"/>
          </ac:spMkLst>
        </pc:spChg>
        <pc:spChg chg="add del mod">
          <ac:chgData name="Marjokorpi, Kalle" userId="20486357-9ccc-4409-bc0b-ef60da3cad7d" providerId="ADAL" clId="{908CAFB5-4371-4E3B-8B39-74F6B4461CCB}" dt="2023-08-25T05:12:44.673" v="4408" actId="478"/>
          <ac:spMkLst>
            <pc:docMk/>
            <pc:sldMk cId="3750726621" sldId="291"/>
            <ac:spMk id="10" creationId="{2BD9EAE1-6958-7BAE-CC9A-D5FDB3FE6BED}"/>
          </ac:spMkLst>
        </pc:spChg>
        <pc:spChg chg="add mod ord">
          <ac:chgData name="Marjokorpi, Kalle" userId="20486357-9ccc-4409-bc0b-ef60da3cad7d" providerId="ADAL" clId="{908CAFB5-4371-4E3B-8B39-74F6B4461CCB}" dt="2023-09-11T05:41:34.699" v="21294" actId="167"/>
          <ac:spMkLst>
            <pc:docMk/>
            <pc:sldMk cId="3750726621" sldId="291"/>
            <ac:spMk id="12" creationId="{08E8CE51-930C-391D-C170-A8469310AB04}"/>
          </ac:spMkLst>
        </pc:spChg>
        <pc:spChg chg="del mod topLvl">
          <ac:chgData name="Marjokorpi, Kalle" userId="20486357-9ccc-4409-bc0b-ef60da3cad7d" providerId="ADAL" clId="{908CAFB5-4371-4E3B-8B39-74F6B4461CCB}" dt="2023-08-28T15:24:32.944" v="9931" actId="478"/>
          <ac:spMkLst>
            <pc:docMk/>
            <pc:sldMk cId="3750726621" sldId="291"/>
            <ac:spMk id="12" creationId="{1236723A-DB4E-196A-CF5C-7F3EFDC2A9D2}"/>
          </ac:spMkLst>
        </pc:spChg>
        <pc:spChg chg="del">
          <ac:chgData name="Marjokorpi, Kalle" userId="20486357-9ccc-4409-bc0b-ef60da3cad7d" providerId="ADAL" clId="{908CAFB5-4371-4E3B-8B39-74F6B4461CCB}" dt="2023-08-25T05:15:49.911" v="4448" actId="478"/>
          <ac:spMkLst>
            <pc:docMk/>
            <pc:sldMk cId="3750726621" sldId="291"/>
            <ac:spMk id="12" creationId="{D830137D-65E8-3E5C-2748-5D57E5C5C988}"/>
          </ac:spMkLst>
        </pc:spChg>
        <pc:spChg chg="add mod ord">
          <ac:chgData name="Marjokorpi, Kalle" userId="20486357-9ccc-4409-bc0b-ef60da3cad7d" providerId="ADAL" clId="{908CAFB5-4371-4E3B-8B39-74F6B4461CCB}" dt="2023-09-11T05:41:44.036" v="21299" actId="1076"/>
          <ac:spMkLst>
            <pc:docMk/>
            <pc:sldMk cId="3750726621" sldId="291"/>
            <ac:spMk id="13" creationId="{20D88F92-3B0F-FC58-EEAD-44AA186D783B}"/>
          </ac:spMkLst>
        </pc:spChg>
        <pc:spChg chg="del mod topLvl">
          <ac:chgData name="Marjokorpi, Kalle" userId="20486357-9ccc-4409-bc0b-ef60da3cad7d" providerId="ADAL" clId="{908CAFB5-4371-4E3B-8B39-74F6B4461CCB}" dt="2023-08-28T15:24:34.450" v="9933" actId="478"/>
          <ac:spMkLst>
            <pc:docMk/>
            <pc:sldMk cId="3750726621" sldId="291"/>
            <ac:spMk id="14" creationId="{05A0F7F6-D503-9FE2-6B58-AAE7002ED871}"/>
          </ac:spMkLst>
        </pc:spChg>
        <pc:spChg chg="add mod ord">
          <ac:chgData name="Marjokorpi, Kalle" userId="20486357-9ccc-4409-bc0b-ef60da3cad7d" providerId="ADAL" clId="{908CAFB5-4371-4E3B-8B39-74F6B4461CCB}" dt="2023-09-11T05:41:50.704" v="21303" actId="167"/>
          <ac:spMkLst>
            <pc:docMk/>
            <pc:sldMk cId="3750726621" sldId="291"/>
            <ac:spMk id="14" creationId="{C22059C6-6B8E-48F8-20FB-5D93B97ACB0A}"/>
          </ac:spMkLst>
        </pc:spChg>
        <pc:spChg chg="add del mod">
          <ac:chgData name="Marjokorpi, Kalle" userId="20486357-9ccc-4409-bc0b-ef60da3cad7d" providerId="ADAL" clId="{908CAFB5-4371-4E3B-8B39-74F6B4461CCB}" dt="2023-08-25T05:14:50.321" v="4435" actId="478"/>
          <ac:spMkLst>
            <pc:docMk/>
            <pc:sldMk cId="3750726621" sldId="291"/>
            <ac:spMk id="14" creationId="{CDD245DD-30E1-CCD7-379B-A14AC145CB2A}"/>
          </ac:spMkLst>
        </pc:spChg>
        <pc:spChg chg="add mod ord">
          <ac:chgData name="Marjokorpi, Kalle" userId="20486357-9ccc-4409-bc0b-ef60da3cad7d" providerId="ADAL" clId="{908CAFB5-4371-4E3B-8B39-74F6B4461CCB}" dt="2023-09-11T05:41:59.573" v="21308" actId="14100"/>
          <ac:spMkLst>
            <pc:docMk/>
            <pc:sldMk cId="3750726621" sldId="291"/>
            <ac:spMk id="15" creationId="{2B24FF36-C673-A58F-796E-3ACF551F4491}"/>
          </ac:spMkLst>
        </pc:spChg>
        <pc:spChg chg="del mod">
          <ac:chgData name="Marjokorpi, Kalle" userId="20486357-9ccc-4409-bc0b-ef60da3cad7d" providerId="ADAL" clId="{908CAFB5-4371-4E3B-8B39-74F6B4461CCB}" dt="2023-08-25T05:15:43.755" v="4445" actId="478"/>
          <ac:spMkLst>
            <pc:docMk/>
            <pc:sldMk cId="3750726621" sldId="291"/>
            <ac:spMk id="15" creationId="{A921E825-25D8-E968-2C89-DA7EA3F16E3F}"/>
          </ac:spMkLst>
        </pc:spChg>
        <pc:spChg chg="del mod">
          <ac:chgData name="Marjokorpi, Kalle" userId="20486357-9ccc-4409-bc0b-ef60da3cad7d" providerId="ADAL" clId="{908CAFB5-4371-4E3B-8B39-74F6B4461CCB}" dt="2023-08-25T05:15:43.755" v="4445" actId="478"/>
          <ac:spMkLst>
            <pc:docMk/>
            <pc:sldMk cId="3750726621" sldId="291"/>
            <ac:spMk id="16" creationId="{4DA7C4E3-30D4-6B56-03CE-43C2B94C8EA6}"/>
          </ac:spMkLst>
        </pc:spChg>
        <pc:spChg chg="mod topLvl">
          <ac:chgData name="Marjokorpi, Kalle" userId="20486357-9ccc-4409-bc0b-ef60da3cad7d" providerId="ADAL" clId="{908CAFB5-4371-4E3B-8B39-74F6B4461CCB}" dt="2023-09-11T05:41:22.058" v="21288" actId="165"/>
          <ac:spMkLst>
            <pc:docMk/>
            <pc:sldMk cId="3750726621" sldId="291"/>
            <ac:spMk id="17" creationId="{43A88AE9-5CFD-0E49-408A-3BA2430F7D6C}"/>
          </ac:spMkLst>
        </pc:spChg>
        <pc:spChg chg="mod topLvl">
          <ac:chgData name="Marjokorpi, Kalle" userId="20486357-9ccc-4409-bc0b-ef60da3cad7d" providerId="ADAL" clId="{908CAFB5-4371-4E3B-8B39-74F6B4461CCB}" dt="2023-09-08T10:54:10.548" v="20659" actId="1076"/>
          <ac:spMkLst>
            <pc:docMk/>
            <pc:sldMk cId="3750726621" sldId="291"/>
            <ac:spMk id="18" creationId="{73BDA11F-C814-1CAE-8F56-71E3ED51BF03}"/>
          </ac:spMkLst>
        </pc:spChg>
        <pc:spChg chg="del">
          <ac:chgData name="Marjokorpi, Kalle" userId="20486357-9ccc-4409-bc0b-ef60da3cad7d" providerId="ADAL" clId="{908CAFB5-4371-4E3B-8B39-74F6B4461CCB}" dt="2023-08-25T05:12:59.952" v="4410" actId="478"/>
          <ac:spMkLst>
            <pc:docMk/>
            <pc:sldMk cId="3750726621" sldId="291"/>
            <ac:spMk id="19" creationId="{1E071335-4AB7-B304-CE26-30B4E0B412C1}"/>
          </ac:spMkLst>
        </pc:spChg>
        <pc:spChg chg="mod topLvl">
          <ac:chgData name="Marjokorpi, Kalle" userId="20486357-9ccc-4409-bc0b-ef60da3cad7d" providerId="ADAL" clId="{908CAFB5-4371-4E3B-8B39-74F6B4461CCB}" dt="2023-09-11T05:41:20.064" v="21287" actId="165"/>
          <ac:spMkLst>
            <pc:docMk/>
            <pc:sldMk cId="3750726621" sldId="291"/>
            <ac:spMk id="19" creationId="{3C6C9E10-0F9E-04BC-0924-4E3EBADD71CA}"/>
          </ac:spMkLst>
        </pc:spChg>
        <pc:spChg chg="del mod topLvl">
          <ac:chgData name="Marjokorpi, Kalle" userId="20486357-9ccc-4409-bc0b-ef60da3cad7d" providerId="ADAL" clId="{908CAFB5-4371-4E3B-8B39-74F6B4461CCB}" dt="2023-09-11T05:41:52.702" v="21304" actId="478"/>
          <ac:spMkLst>
            <pc:docMk/>
            <pc:sldMk cId="3750726621" sldId="291"/>
            <ac:spMk id="20" creationId="{1D443D98-FFF2-5C36-724C-EE0AA3DAEF9A}"/>
          </ac:spMkLst>
        </pc:spChg>
        <pc:spChg chg="mod topLvl">
          <ac:chgData name="Marjokorpi, Kalle" userId="20486357-9ccc-4409-bc0b-ef60da3cad7d" providerId="ADAL" clId="{908CAFB5-4371-4E3B-8B39-74F6B4461CCB}" dt="2023-09-11T05:41:20.064" v="21287" actId="165"/>
          <ac:spMkLst>
            <pc:docMk/>
            <pc:sldMk cId="3750726621" sldId="291"/>
            <ac:spMk id="22" creationId="{C3CFD246-3467-CF57-2DDA-07839A8591BD}"/>
          </ac:spMkLst>
        </pc:spChg>
        <pc:spChg chg="add mod topLvl">
          <ac:chgData name="Marjokorpi, Kalle" userId="20486357-9ccc-4409-bc0b-ef60da3cad7d" providerId="ADAL" clId="{908CAFB5-4371-4E3B-8B39-74F6B4461CCB}" dt="2023-09-11T05:41:22.058" v="21288" actId="165"/>
          <ac:spMkLst>
            <pc:docMk/>
            <pc:sldMk cId="3750726621" sldId="291"/>
            <ac:spMk id="24" creationId="{EC14B907-EE1F-DAE6-80D3-2861BFF3CB61}"/>
          </ac:spMkLst>
        </pc:spChg>
        <pc:spChg chg="mod topLvl">
          <ac:chgData name="Marjokorpi, Kalle" userId="20486357-9ccc-4409-bc0b-ef60da3cad7d" providerId="ADAL" clId="{908CAFB5-4371-4E3B-8B39-74F6B4461CCB}" dt="2023-09-11T05:41:20.064" v="21287" actId="165"/>
          <ac:spMkLst>
            <pc:docMk/>
            <pc:sldMk cId="3750726621" sldId="291"/>
            <ac:spMk id="26" creationId="{E2F5A87B-4CCE-7D4C-7893-FC6A529B93B3}"/>
          </ac:spMkLst>
        </pc:spChg>
        <pc:spChg chg="add mod topLvl">
          <ac:chgData name="Marjokorpi, Kalle" userId="20486357-9ccc-4409-bc0b-ef60da3cad7d" providerId="ADAL" clId="{908CAFB5-4371-4E3B-8B39-74F6B4461CCB}" dt="2023-09-11T05:41:22.058" v="21288" actId="165"/>
          <ac:spMkLst>
            <pc:docMk/>
            <pc:sldMk cId="3750726621" sldId="291"/>
            <ac:spMk id="27" creationId="{F77D86A5-E932-B8A7-B002-ECCBC5C4BFC4}"/>
          </ac:spMkLst>
        </pc:spChg>
        <pc:spChg chg="add mod topLvl">
          <ac:chgData name="Marjokorpi, Kalle" userId="20486357-9ccc-4409-bc0b-ef60da3cad7d" providerId="ADAL" clId="{908CAFB5-4371-4E3B-8B39-74F6B4461CCB}" dt="2023-09-11T05:41:22.058" v="21288" actId="165"/>
          <ac:spMkLst>
            <pc:docMk/>
            <pc:sldMk cId="3750726621" sldId="291"/>
            <ac:spMk id="28" creationId="{549F8ABA-871A-E415-A34E-55A2367DF700}"/>
          </ac:spMkLst>
        </pc:spChg>
        <pc:spChg chg="add del">
          <ac:chgData name="Marjokorpi, Kalle" userId="20486357-9ccc-4409-bc0b-ef60da3cad7d" providerId="ADAL" clId="{908CAFB5-4371-4E3B-8B39-74F6B4461CCB}" dt="2023-08-28T15:24:37.241" v="9935"/>
          <ac:spMkLst>
            <pc:docMk/>
            <pc:sldMk cId="3750726621" sldId="291"/>
            <ac:spMk id="29" creationId="{A25F2DE8-15BC-8441-B027-27C8B79ADAFC}"/>
          </ac:spMkLst>
        </pc:spChg>
        <pc:spChg chg="add mod topLvl">
          <ac:chgData name="Marjokorpi, Kalle" userId="20486357-9ccc-4409-bc0b-ef60da3cad7d" providerId="ADAL" clId="{908CAFB5-4371-4E3B-8B39-74F6B4461CCB}" dt="2023-09-11T05:41:22.058" v="21288" actId="165"/>
          <ac:spMkLst>
            <pc:docMk/>
            <pc:sldMk cId="3750726621" sldId="291"/>
            <ac:spMk id="32" creationId="{5F78AE67-84E9-BE11-E394-F9468BC50B62}"/>
          </ac:spMkLst>
        </pc:spChg>
        <pc:spChg chg="add mod topLvl">
          <ac:chgData name="Marjokorpi, Kalle" userId="20486357-9ccc-4409-bc0b-ef60da3cad7d" providerId="ADAL" clId="{908CAFB5-4371-4E3B-8B39-74F6B4461CCB}" dt="2023-09-11T05:41:22.058" v="21288" actId="165"/>
          <ac:spMkLst>
            <pc:docMk/>
            <pc:sldMk cId="3750726621" sldId="291"/>
            <ac:spMk id="33" creationId="{061381D3-0455-C74A-BD73-AA1DEB4132B9}"/>
          </ac:spMkLst>
        </pc:spChg>
        <pc:spChg chg="add del mod">
          <ac:chgData name="Marjokorpi, Kalle" userId="20486357-9ccc-4409-bc0b-ef60da3cad7d" providerId="ADAL" clId="{908CAFB5-4371-4E3B-8B39-74F6B4461CCB}" dt="2023-08-25T05:15:57.396" v="4453" actId="478"/>
          <ac:spMkLst>
            <pc:docMk/>
            <pc:sldMk cId="3750726621" sldId="291"/>
            <ac:spMk id="34" creationId="{4BA29A79-1796-D278-409C-ACF4CB814CE0}"/>
          </ac:spMkLst>
        </pc:spChg>
        <pc:spChg chg="add del">
          <ac:chgData name="Marjokorpi, Kalle" userId="20486357-9ccc-4409-bc0b-ef60da3cad7d" providerId="ADAL" clId="{908CAFB5-4371-4E3B-8B39-74F6B4461CCB}" dt="2023-08-28T15:24:40.888" v="9937"/>
          <ac:spMkLst>
            <pc:docMk/>
            <pc:sldMk cId="3750726621" sldId="291"/>
            <ac:spMk id="34" creationId="{521431E6-2623-B4FA-D347-B8D8D7C7357B}"/>
          </ac:spMkLst>
        </pc:spChg>
        <pc:spChg chg="add mod topLvl">
          <ac:chgData name="Marjokorpi, Kalle" userId="20486357-9ccc-4409-bc0b-ef60da3cad7d" providerId="ADAL" clId="{908CAFB5-4371-4E3B-8B39-74F6B4461CCB}" dt="2023-09-11T05:41:22.058" v="21288" actId="165"/>
          <ac:spMkLst>
            <pc:docMk/>
            <pc:sldMk cId="3750726621" sldId="291"/>
            <ac:spMk id="36" creationId="{7D0AAB3A-9405-6579-C14A-BED6A62C0CA0}"/>
          </ac:spMkLst>
        </pc:spChg>
        <pc:spChg chg="add mod topLvl">
          <ac:chgData name="Marjokorpi, Kalle" userId="20486357-9ccc-4409-bc0b-ef60da3cad7d" providerId="ADAL" clId="{908CAFB5-4371-4E3B-8B39-74F6B4461CCB}" dt="2023-08-28T15:28:56.405" v="10061" actId="1076"/>
          <ac:spMkLst>
            <pc:docMk/>
            <pc:sldMk cId="3750726621" sldId="291"/>
            <ac:spMk id="37" creationId="{965D4440-A7AD-9ABE-C4B0-C1012E18DD70}"/>
          </ac:spMkLst>
        </pc:spChg>
        <pc:spChg chg="add mod topLvl">
          <ac:chgData name="Marjokorpi, Kalle" userId="20486357-9ccc-4409-bc0b-ef60da3cad7d" providerId="ADAL" clId="{908CAFB5-4371-4E3B-8B39-74F6B4461CCB}" dt="2023-08-28T15:28:56.405" v="10061" actId="1076"/>
          <ac:spMkLst>
            <pc:docMk/>
            <pc:sldMk cId="3750726621" sldId="291"/>
            <ac:spMk id="39" creationId="{E3EF67B0-4E55-B58D-BABD-C1A16A4AE7D1}"/>
          </ac:spMkLst>
        </pc:spChg>
        <pc:spChg chg="add mod topLvl">
          <ac:chgData name="Marjokorpi, Kalle" userId="20486357-9ccc-4409-bc0b-ef60da3cad7d" providerId="ADAL" clId="{908CAFB5-4371-4E3B-8B39-74F6B4461CCB}" dt="2023-08-28T15:28:56.405" v="10061" actId="1076"/>
          <ac:spMkLst>
            <pc:docMk/>
            <pc:sldMk cId="3750726621" sldId="291"/>
            <ac:spMk id="40" creationId="{566F25B0-2A09-0CFA-79A3-36E5939F711E}"/>
          </ac:spMkLst>
        </pc:spChg>
        <pc:spChg chg="add del mod">
          <ac:chgData name="Marjokorpi, Kalle" userId="20486357-9ccc-4409-bc0b-ef60da3cad7d" providerId="ADAL" clId="{908CAFB5-4371-4E3B-8B39-74F6B4461CCB}" dt="2023-08-25T05:20:42.289" v="4551" actId="478"/>
          <ac:spMkLst>
            <pc:docMk/>
            <pc:sldMk cId="3750726621" sldId="291"/>
            <ac:spMk id="41" creationId="{2F1202AA-968A-341D-CF2D-BCCF101D88A7}"/>
          </ac:spMkLst>
        </pc:spChg>
        <pc:spChg chg="add del mod">
          <ac:chgData name="Marjokorpi, Kalle" userId="20486357-9ccc-4409-bc0b-ef60da3cad7d" providerId="ADAL" clId="{908CAFB5-4371-4E3B-8B39-74F6B4461CCB}" dt="2023-08-25T05:26:43.356" v="4667" actId="478"/>
          <ac:spMkLst>
            <pc:docMk/>
            <pc:sldMk cId="3750726621" sldId="291"/>
            <ac:spMk id="42" creationId="{5543FC45-9CD0-5F46-1157-44F372CFA42C}"/>
          </ac:spMkLst>
        </pc:spChg>
        <pc:spChg chg="add mod ord topLvl">
          <ac:chgData name="Marjokorpi, Kalle" userId="20486357-9ccc-4409-bc0b-ef60da3cad7d" providerId="ADAL" clId="{908CAFB5-4371-4E3B-8B39-74F6B4461CCB}" dt="2023-09-11T05:41:14.047" v="21285" actId="165"/>
          <ac:spMkLst>
            <pc:docMk/>
            <pc:sldMk cId="3750726621" sldId="291"/>
            <ac:spMk id="44" creationId="{B5D09218-2CF8-9766-199E-8473BECFE23A}"/>
          </ac:spMkLst>
        </pc:spChg>
        <pc:spChg chg="add mod ord topLvl">
          <ac:chgData name="Marjokorpi, Kalle" userId="20486357-9ccc-4409-bc0b-ef60da3cad7d" providerId="ADAL" clId="{908CAFB5-4371-4E3B-8B39-74F6B4461CCB}" dt="2023-09-11T05:41:14.047" v="21285" actId="165"/>
          <ac:spMkLst>
            <pc:docMk/>
            <pc:sldMk cId="3750726621" sldId="291"/>
            <ac:spMk id="46" creationId="{E8573B1E-F7FF-78C4-CDF0-E677CD784209}"/>
          </ac:spMkLst>
        </pc:spChg>
        <pc:spChg chg="add mod ord topLvl">
          <ac:chgData name="Marjokorpi, Kalle" userId="20486357-9ccc-4409-bc0b-ef60da3cad7d" providerId="ADAL" clId="{908CAFB5-4371-4E3B-8B39-74F6B4461CCB}" dt="2023-09-11T05:41:14.047" v="21285" actId="165"/>
          <ac:spMkLst>
            <pc:docMk/>
            <pc:sldMk cId="3750726621" sldId="291"/>
            <ac:spMk id="47" creationId="{3B9B4901-DF20-2269-4D64-C543C3D7D920}"/>
          </ac:spMkLst>
        </pc:spChg>
        <pc:spChg chg="add del mod topLvl">
          <ac:chgData name="Marjokorpi, Kalle" userId="20486357-9ccc-4409-bc0b-ef60da3cad7d" providerId="ADAL" clId="{908CAFB5-4371-4E3B-8B39-74F6B4461CCB}" dt="2023-09-11T05:41:36.009" v="21295" actId="478"/>
          <ac:spMkLst>
            <pc:docMk/>
            <pc:sldMk cId="3750726621" sldId="291"/>
            <ac:spMk id="50" creationId="{B54924A3-1581-A9B7-40FB-127C2EBCAF06}"/>
          </ac:spMkLst>
        </pc:spChg>
        <pc:spChg chg="add mod topLvl">
          <ac:chgData name="Marjokorpi, Kalle" userId="20486357-9ccc-4409-bc0b-ef60da3cad7d" providerId="ADAL" clId="{908CAFB5-4371-4E3B-8B39-74F6B4461CCB}" dt="2023-09-11T05:41:17.713" v="21286" actId="165"/>
          <ac:spMkLst>
            <pc:docMk/>
            <pc:sldMk cId="3750726621" sldId="291"/>
            <ac:spMk id="52" creationId="{3FAC7BBA-6C13-46B7-D9B4-D6E888A9D772}"/>
          </ac:spMkLst>
        </pc:spChg>
        <pc:spChg chg="add mod topLvl">
          <ac:chgData name="Marjokorpi, Kalle" userId="20486357-9ccc-4409-bc0b-ef60da3cad7d" providerId="ADAL" clId="{908CAFB5-4371-4E3B-8B39-74F6B4461CCB}" dt="2023-09-11T05:41:17.713" v="21286" actId="165"/>
          <ac:spMkLst>
            <pc:docMk/>
            <pc:sldMk cId="3750726621" sldId="291"/>
            <ac:spMk id="54" creationId="{F4BE0E40-11A3-59DC-B04E-39AFF63FE896}"/>
          </ac:spMkLst>
        </pc:spChg>
        <pc:spChg chg="add mod topLvl">
          <ac:chgData name="Marjokorpi, Kalle" userId="20486357-9ccc-4409-bc0b-ef60da3cad7d" providerId="ADAL" clId="{908CAFB5-4371-4E3B-8B39-74F6B4461CCB}" dt="2023-09-11T05:41:17.713" v="21286" actId="165"/>
          <ac:spMkLst>
            <pc:docMk/>
            <pc:sldMk cId="3750726621" sldId="291"/>
            <ac:spMk id="57" creationId="{29D2364A-702B-15A7-8315-B5CAD2984E6B}"/>
          </ac:spMkLst>
        </pc:spChg>
        <pc:spChg chg="add mod topLvl">
          <ac:chgData name="Marjokorpi, Kalle" userId="20486357-9ccc-4409-bc0b-ef60da3cad7d" providerId="ADAL" clId="{908CAFB5-4371-4E3B-8B39-74F6B4461CCB}" dt="2023-09-11T05:41:17.713" v="21286" actId="165"/>
          <ac:spMkLst>
            <pc:docMk/>
            <pc:sldMk cId="3750726621" sldId="291"/>
            <ac:spMk id="58" creationId="{62428022-E9A3-11CC-3AC9-2F60A3BDFA62}"/>
          </ac:spMkLst>
        </pc:spChg>
        <pc:spChg chg="add del mod topLvl">
          <ac:chgData name="Marjokorpi, Kalle" userId="20486357-9ccc-4409-bc0b-ef60da3cad7d" providerId="ADAL" clId="{908CAFB5-4371-4E3B-8B39-74F6B4461CCB}" dt="2023-09-11T05:41:23.805" v="21289" actId="478"/>
          <ac:spMkLst>
            <pc:docMk/>
            <pc:sldMk cId="3750726621" sldId="291"/>
            <ac:spMk id="59" creationId="{153E6F33-F6E0-21F6-B66B-5DA47D57AC8C}"/>
          </ac:spMkLst>
        </pc:spChg>
        <pc:spChg chg="add mod topLvl">
          <ac:chgData name="Marjokorpi, Kalle" userId="20486357-9ccc-4409-bc0b-ef60da3cad7d" providerId="ADAL" clId="{908CAFB5-4371-4E3B-8B39-74F6B4461CCB}" dt="2023-09-11T05:41:17.713" v="21286" actId="165"/>
          <ac:spMkLst>
            <pc:docMk/>
            <pc:sldMk cId="3750726621" sldId="291"/>
            <ac:spMk id="60" creationId="{EAFF16F2-13AC-FC16-764F-953DD17D7C7A}"/>
          </ac:spMkLst>
        </pc:spChg>
        <pc:spChg chg="add del mod">
          <ac:chgData name="Marjokorpi, Kalle" userId="20486357-9ccc-4409-bc0b-ef60da3cad7d" providerId="ADAL" clId="{908CAFB5-4371-4E3B-8B39-74F6B4461CCB}" dt="2023-08-25T06:24:49.246" v="5659" actId="478"/>
          <ac:spMkLst>
            <pc:docMk/>
            <pc:sldMk cId="3750726621" sldId="291"/>
            <ac:spMk id="1027" creationId="{9A7C928F-9A62-DE85-DB5D-B699B15E1864}"/>
          </ac:spMkLst>
        </pc:spChg>
        <pc:grpChg chg="add del mod">
          <ac:chgData name="Marjokorpi, Kalle" userId="20486357-9ccc-4409-bc0b-ef60da3cad7d" providerId="ADAL" clId="{908CAFB5-4371-4E3B-8B39-74F6B4461CCB}" dt="2023-08-28T15:24:25.577" v="9925" actId="165"/>
          <ac:grpSpMkLst>
            <pc:docMk/>
            <pc:sldMk cId="3750726621" sldId="291"/>
            <ac:grpSpMk id="3" creationId="{53419459-AB35-827F-BA14-EB7DAEDFDE46}"/>
          </ac:grpSpMkLst>
        </pc:grpChg>
        <pc:grpChg chg="add del mod">
          <ac:chgData name="Marjokorpi, Kalle" userId="20486357-9ccc-4409-bc0b-ef60da3cad7d" providerId="ADAL" clId="{908CAFB5-4371-4E3B-8B39-74F6B4461CCB}" dt="2023-09-11T05:41:20.064" v="21287" actId="165"/>
          <ac:grpSpMkLst>
            <pc:docMk/>
            <pc:sldMk cId="3750726621" sldId="291"/>
            <ac:grpSpMk id="3" creationId="{7669E27D-1621-CD16-EB15-943B286118B0}"/>
          </ac:grpSpMkLst>
        </pc:grpChg>
        <pc:grpChg chg="add del mod">
          <ac:chgData name="Marjokorpi, Kalle" userId="20486357-9ccc-4409-bc0b-ef60da3cad7d" providerId="ADAL" clId="{908CAFB5-4371-4E3B-8B39-74F6B4461CCB}" dt="2023-08-25T06:41:50.750" v="5848" actId="165"/>
          <ac:grpSpMkLst>
            <pc:docMk/>
            <pc:sldMk cId="3750726621" sldId="291"/>
            <ac:grpSpMk id="61" creationId="{61F31C2E-AD4C-D39A-91AA-65555BFD8239}"/>
          </ac:grpSpMkLst>
        </pc:grpChg>
        <pc:grpChg chg="add del mod">
          <ac:chgData name="Marjokorpi, Kalle" userId="20486357-9ccc-4409-bc0b-ef60da3cad7d" providerId="ADAL" clId="{908CAFB5-4371-4E3B-8B39-74F6B4461CCB}" dt="2023-08-25T06:41:27.750" v="5824" actId="165"/>
          <ac:grpSpMkLst>
            <pc:docMk/>
            <pc:sldMk cId="3750726621" sldId="291"/>
            <ac:grpSpMk id="62" creationId="{1B000777-C568-7906-D984-D97FC01DEC14}"/>
          </ac:grpSpMkLst>
        </pc:grpChg>
        <pc:grpChg chg="add del mod">
          <ac:chgData name="Marjokorpi, Kalle" userId="20486357-9ccc-4409-bc0b-ef60da3cad7d" providerId="ADAL" clId="{908CAFB5-4371-4E3B-8B39-74F6B4461CCB}" dt="2023-08-25T06:41:24.692" v="5823" actId="165"/>
          <ac:grpSpMkLst>
            <pc:docMk/>
            <pc:sldMk cId="3750726621" sldId="291"/>
            <ac:grpSpMk id="63" creationId="{D0E5CDDE-A11E-2AEB-D059-4331AC023450}"/>
          </ac:grpSpMkLst>
        </pc:grpChg>
        <pc:grpChg chg="add del mod">
          <ac:chgData name="Marjokorpi, Kalle" userId="20486357-9ccc-4409-bc0b-ef60da3cad7d" providerId="ADAL" clId="{908CAFB5-4371-4E3B-8B39-74F6B4461CCB}" dt="2023-08-25T06:41:30.019" v="5825" actId="165"/>
          <ac:grpSpMkLst>
            <pc:docMk/>
            <pc:sldMk cId="3750726621" sldId="291"/>
            <ac:grpSpMk id="1024" creationId="{1BC9FAF9-DEA1-0A81-9D56-F695942A84BB}"/>
          </ac:grpSpMkLst>
        </pc:grpChg>
        <pc:grpChg chg="add del mod">
          <ac:chgData name="Marjokorpi, Kalle" userId="20486357-9ccc-4409-bc0b-ef60da3cad7d" providerId="ADAL" clId="{908CAFB5-4371-4E3B-8B39-74F6B4461CCB}" dt="2023-08-28T15:27:13.748" v="10033" actId="165"/>
          <ac:grpSpMkLst>
            <pc:docMk/>
            <pc:sldMk cId="3750726621" sldId="291"/>
            <ac:grpSpMk id="1029" creationId="{85F2F8FF-5720-36C7-E84B-DEC2ABC2C19A}"/>
          </ac:grpSpMkLst>
        </pc:grpChg>
        <pc:grpChg chg="add del mod">
          <ac:chgData name="Marjokorpi, Kalle" userId="20486357-9ccc-4409-bc0b-ef60da3cad7d" providerId="ADAL" clId="{908CAFB5-4371-4E3B-8B39-74F6B4461CCB}" dt="2023-09-11T05:41:17.713" v="21286" actId="165"/>
          <ac:grpSpMkLst>
            <pc:docMk/>
            <pc:sldMk cId="3750726621" sldId="291"/>
            <ac:grpSpMk id="1031" creationId="{6AFD13AF-57CF-5D90-4D1E-1D56C683E2D1}"/>
          </ac:grpSpMkLst>
        </pc:grpChg>
        <pc:grpChg chg="add del mod">
          <ac:chgData name="Marjokorpi, Kalle" userId="20486357-9ccc-4409-bc0b-ef60da3cad7d" providerId="ADAL" clId="{908CAFB5-4371-4E3B-8B39-74F6B4461CCB}" dt="2023-09-11T05:41:14.047" v="21285" actId="165"/>
          <ac:grpSpMkLst>
            <pc:docMk/>
            <pc:sldMk cId="3750726621" sldId="291"/>
            <ac:grpSpMk id="1032" creationId="{A4B6F98C-56D9-74F5-B0ED-13F9EB8F27A6}"/>
          </ac:grpSpMkLst>
        </pc:grpChg>
        <pc:grpChg chg="add del mod">
          <ac:chgData name="Marjokorpi, Kalle" userId="20486357-9ccc-4409-bc0b-ef60da3cad7d" providerId="ADAL" clId="{908CAFB5-4371-4E3B-8B39-74F6B4461CCB}" dt="2023-09-11T05:41:22.058" v="21288" actId="165"/>
          <ac:grpSpMkLst>
            <pc:docMk/>
            <pc:sldMk cId="3750726621" sldId="291"/>
            <ac:grpSpMk id="1033" creationId="{1EE059B8-B6D8-C837-F1AE-9219A4F828F8}"/>
          </ac:grpSpMkLst>
        </pc:grpChg>
        <pc:picChg chg="mod topLvl">
          <ac:chgData name="Marjokorpi, Kalle" userId="20486357-9ccc-4409-bc0b-ef60da3cad7d" providerId="ADAL" clId="{908CAFB5-4371-4E3B-8B39-74F6B4461CCB}" dt="2023-08-28T15:28:56.405" v="10061" actId="1076"/>
          <ac:picMkLst>
            <pc:docMk/>
            <pc:sldMk cId="3750726621" sldId="291"/>
            <ac:picMk id="9" creationId="{71E5C275-6D59-646E-7316-0995F6981743}"/>
          </ac:picMkLst>
        </pc:picChg>
        <pc:picChg chg="del mod topLvl">
          <ac:chgData name="Marjokorpi, Kalle" userId="20486357-9ccc-4409-bc0b-ef60da3cad7d" providerId="ADAL" clId="{908CAFB5-4371-4E3B-8B39-74F6B4461CCB}" dt="2023-08-28T15:24:32.031" v="9930" actId="478"/>
          <ac:picMkLst>
            <pc:docMk/>
            <pc:sldMk cId="3750726621" sldId="291"/>
            <ac:picMk id="10" creationId="{A2334728-944D-5EEE-3E3A-AFF9E44A8821}"/>
          </ac:picMkLst>
        </pc:picChg>
        <pc:picChg chg="add mod topLvl">
          <ac:chgData name="Marjokorpi, Kalle" userId="20486357-9ccc-4409-bc0b-ef60da3cad7d" providerId="ADAL" clId="{908CAFB5-4371-4E3B-8B39-74F6B4461CCB}" dt="2023-08-28T15:28:56.405" v="10061" actId="1076"/>
          <ac:picMkLst>
            <pc:docMk/>
            <pc:sldMk cId="3750726621" sldId="291"/>
            <ac:picMk id="11" creationId="{6C30DE8A-DC24-3225-A923-2A20904C5EF2}"/>
          </ac:picMkLst>
        </pc:picChg>
        <pc:picChg chg="del mod topLvl">
          <ac:chgData name="Marjokorpi, Kalle" userId="20486357-9ccc-4409-bc0b-ef60da3cad7d" providerId="ADAL" clId="{908CAFB5-4371-4E3B-8B39-74F6B4461CCB}" dt="2023-08-28T15:24:33.571" v="9932" actId="478"/>
          <ac:picMkLst>
            <pc:docMk/>
            <pc:sldMk cId="3750726621" sldId="291"/>
            <ac:picMk id="13" creationId="{A5F249FC-7011-4A5D-97C9-CE451FDFD103}"/>
          </ac:picMkLst>
        </pc:picChg>
        <pc:picChg chg="add del mod">
          <ac:chgData name="Marjokorpi, Kalle" userId="20486357-9ccc-4409-bc0b-ef60da3cad7d" providerId="ADAL" clId="{908CAFB5-4371-4E3B-8B39-74F6B4461CCB}" dt="2023-08-25T05:13:30.273" v="4419" actId="478"/>
          <ac:picMkLst>
            <pc:docMk/>
            <pc:sldMk cId="3750726621" sldId="291"/>
            <ac:picMk id="13" creationId="{DE990F49-0294-D79E-0040-354750772CB2}"/>
          </ac:picMkLst>
        </pc:picChg>
        <pc:picChg chg="del mod topLvl">
          <ac:chgData name="Marjokorpi, Kalle" userId="20486357-9ccc-4409-bc0b-ef60da3cad7d" providerId="ADAL" clId="{908CAFB5-4371-4E3B-8B39-74F6B4461CCB}" dt="2023-08-28T15:24:31.430" v="9929" actId="478"/>
          <ac:picMkLst>
            <pc:docMk/>
            <pc:sldMk cId="3750726621" sldId="291"/>
            <ac:picMk id="15" creationId="{619B9AA5-C48A-E064-681A-02883FB83FB8}"/>
          </ac:picMkLst>
        </pc:picChg>
        <pc:picChg chg="del mod topLvl">
          <ac:chgData name="Marjokorpi, Kalle" userId="20486357-9ccc-4409-bc0b-ef60da3cad7d" providerId="ADAL" clId="{908CAFB5-4371-4E3B-8B39-74F6B4461CCB}" dt="2023-08-28T15:24:27.204" v="9926" actId="478"/>
          <ac:picMkLst>
            <pc:docMk/>
            <pc:sldMk cId="3750726621" sldId="291"/>
            <ac:picMk id="16" creationId="{44AC2573-E082-2BD0-6478-A70F27BA983A}"/>
          </ac:picMkLst>
        </pc:picChg>
        <pc:picChg chg="add mod topLvl">
          <ac:chgData name="Marjokorpi, Kalle" userId="20486357-9ccc-4409-bc0b-ef60da3cad7d" providerId="ADAL" clId="{908CAFB5-4371-4E3B-8B39-74F6B4461CCB}" dt="2023-09-11T05:41:22.058" v="21288" actId="165"/>
          <ac:picMkLst>
            <pc:docMk/>
            <pc:sldMk cId="3750726621" sldId="291"/>
            <ac:picMk id="21" creationId="{83697F07-6444-2B9B-9308-435F41E14D4F}"/>
          </ac:picMkLst>
        </pc:picChg>
        <pc:picChg chg="add mod topLvl">
          <ac:chgData name="Marjokorpi, Kalle" userId="20486357-9ccc-4409-bc0b-ef60da3cad7d" providerId="ADAL" clId="{908CAFB5-4371-4E3B-8B39-74F6B4461CCB}" dt="2023-09-11T05:41:22.058" v="21288" actId="165"/>
          <ac:picMkLst>
            <pc:docMk/>
            <pc:sldMk cId="3750726621" sldId="291"/>
            <ac:picMk id="23" creationId="{CF5186E7-0660-B16A-575A-FD07F074E7E7}"/>
          </ac:picMkLst>
        </pc:picChg>
        <pc:picChg chg="add mod topLvl">
          <ac:chgData name="Marjokorpi, Kalle" userId="20486357-9ccc-4409-bc0b-ef60da3cad7d" providerId="ADAL" clId="{908CAFB5-4371-4E3B-8B39-74F6B4461CCB}" dt="2023-09-11T05:41:22.058" v="21288" actId="165"/>
          <ac:picMkLst>
            <pc:docMk/>
            <pc:sldMk cId="3750726621" sldId="291"/>
            <ac:picMk id="25" creationId="{04B5CB8C-AB17-5C11-5E4B-F1C63055B0F6}"/>
          </ac:picMkLst>
        </pc:picChg>
        <pc:picChg chg="add del mod">
          <ac:chgData name="Marjokorpi, Kalle" userId="20486357-9ccc-4409-bc0b-ef60da3cad7d" providerId="ADAL" clId="{908CAFB5-4371-4E3B-8B39-74F6B4461CCB}" dt="2023-08-25T05:15:55.685" v="4451" actId="478"/>
          <ac:picMkLst>
            <pc:docMk/>
            <pc:sldMk cId="3750726621" sldId="291"/>
            <ac:picMk id="26" creationId="{AE3FB4EB-B645-80E3-0FC7-82DDC4DC691A}"/>
          </ac:picMkLst>
        </pc:picChg>
        <pc:picChg chg="add del mod">
          <ac:chgData name="Marjokorpi, Kalle" userId="20486357-9ccc-4409-bc0b-ef60da3cad7d" providerId="ADAL" clId="{908CAFB5-4371-4E3B-8B39-74F6B4461CCB}" dt="2023-08-25T05:15:56.315" v="4452" actId="478"/>
          <ac:picMkLst>
            <pc:docMk/>
            <pc:sldMk cId="3750726621" sldId="291"/>
            <ac:picMk id="29" creationId="{3551898D-FE7B-6723-9782-CA0C8616C5A0}"/>
          </ac:picMkLst>
        </pc:picChg>
        <pc:picChg chg="add mod topLvl">
          <ac:chgData name="Marjokorpi, Kalle" userId="20486357-9ccc-4409-bc0b-ef60da3cad7d" providerId="ADAL" clId="{908CAFB5-4371-4E3B-8B39-74F6B4461CCB}" dt="2023-09-11T05:41:22.058" v="21288" actId="165"/>
          <ac:picMkLst>
            <pc:docMk/>
            <pc:sldMk cId="3750726621" sldId="291"/>
            <ac:picMk id="30" creationId="{A9C2591C-B5CA-63DD-7AD6-B948D6AD0C4C}"/>
          </ac:picMkLst>
        </pc:picChg>
        <pc:picChg chg="add mod topLvl">
          <ac:chgData name="Marjokorpi, Kalle" userId="20486357-9ccc-4409-bc0b-ef60da3cad7d" providerId="ADAL" clId="{908CAFB5-4371-4E3B-8B39-74F6B4461CCB}" dt="2023-09-11T05:41:22.058" v="21288" actId="165"/>
          <ac:picMkLst>
            <pc:docMk/>
            <pc:sldMk cId="3750726621" sldId="291"/>
            <ac:picMk id="31" creationId="{3B7DBCD6-56D8-E121-415B-446E6CBAF440}"/>
          </ac:picMkLst>
        </pc:picChg>
        <pc:picChg chg="add mod topLvl">
          <ac:chgData name="Marjokorpi, Kalle" userId="20486357-9ccc-4409-bc0b-ef60da3cad7d" providerId="ADAL" clId="{908CAFB5-4371-4E3B-8B39-74F6B4461CCB}" dt="2023-09-11T05:41:22.058" v="21288" actId="165"/>
          <ac:picMkLst>
            <pc:docMk/>
            <pc:sldMk cId="3750726621" sldId="291"/>
            <ac:picMk id="35" creationId="{7588A965-7F78-195A-878F-6AADF3914F6F}"/>
          </ac:picMkLst>
        </pc:picChg>
        <pc:picChg chg="add mod topLvl">
          <ac:chgData name="Marjokorpi, Kalle" userId="20486357-9ccc-4409-bc0b-ef60da3cad7d" providerId="ADAL" clId="{908CAFB5-4371-4E3B-8B39-74F6B4461CCB}" dt="2023-08-28T15:28:56.405" v="10061" actId="1076"/>
          <ac:picMkLst>
            <pc:docMk/>
            <pc:sldMk cId="3750726621" sldId="291"/>
            <ac:picMk id="38" creationId="{B683DF76-A3DA-D86B-264B-E32DF793B340}"/>
          </ac:picMkLst>
        </pc:picChg>
        <pc:picChg chg="add mod topLvl">
          <ac:chgData name="Marjokorpi, Kalle" userId="20486357-9ccc-4409-bc0b-ef60da3cad7d" providerId="ADAL" clId="{908CAFB5-4371-4E3B-8B39-74F6B4461CCB}" dt="2023-09-11T05:41:20.064" v="21287" actId="165"/>
          <ac:picMkLst>
            <pc:docMk/>
            <pc:sldMk cId="3750726621" sldId="291"/>
            <ac:picMk id="41" creationId="{D2FE2CEE-A588-8374-0589-AAD8185BF7E9}"/>
          </ac:picMkLst>
        </pc:picChg>
        <pc:picChg chg="add mod topLvl">
          <ac:chgData name="Marjokorpi, Kalle" userId="20486357-9ccc-4409-bc0b-ef60da3cad7d" providerId="ADAL" clId="{908CAFB5-4371-4E3B-8B39-74F6B4461CCB}" dt="2023-09-11T05:41:14.047" v="21285" actId="165"/>
          <ac:picMkLst>
            <pc:docMk/>
            <pc:sldMk cId="3750726621" sldId="291"/>
            <ac:picMk id="43" creationId="{5D548A01-D895-A5FC-8390-AB8CE80CC571}"/>
          </ac:picMkLst>
        </pc:picChg>
        <pc:picChg chg="add mod topLvl">
          <ac:chgData name="Marjokorpi, Kalle" userId="20486357-9ccc-4409-bc0b-ef60da3cad7d" providerId="ADAL" clId="{908CAFB5-4371-4E3B-8B39-74F6B4461CCB}" dt="2023-09-11T05:41:14.047" v="21285" actId="165"/>
          <ac:picMkLst>
            <pc:docMk/>
            <pc:sldMk cId="3750726621" sldId="291"/>
            <ac:picMk id="45" creationId="{70315341-ECA6-3BD4-1004-C17758A86574}"/>
          </ac:picMkLst>
        </pc:picChg>
        <pc:picChg chg="add mod topLvl">
          <ac:chgData name="Marjokorpi, Kalle" userId="20486357-9ccc-4409-bc0b-ef60da3cad7d" providerId="ADAL" clId="{908CAFB5-4371-4E3B-8B39-74F6B4461CCB}" dt="2023-09-11T05:41:17.713" v="21286" actId="165"/>
          <ac:picMkLst>
            <pc:docMk/>
            <pc:sldMk cId="3750726621" sldId="291"/>
            <ac:picMk id="51" creationId="{4AB326B7-4D67-C0F3-63CA-34D22D7108A5}"/>
          </ac:picMkLst>
        </pc:picChg>
        <pc:picChg chg="add mod topLvl">
          <ac:chgData name="Marjokorpi, Kalle" userId="20486357-9ccc-4409-bc0b-ef60da3cad7d" providerId="ADAL" clId="{908CAFB5-4371-4E3B-8B39-74F6B4461CCB}" dt="2023-09-11T05:41:17.713" v="21286" actId="165"/>
          <ac:picMkLst>
            <pc:docMk/>
            <pc:sldMk cId="3750726621" sldId="291"/>
            <ac:picMk id="53" creationId="{A69431CF-3D2F-0735-CF77-1A6F06D305A1}"/>
          </ac:picMkLst>
        </pc:picChg>
        <pc:picChg chg="add mod topLvl">
          <ac:chgData name="Marjokorpi, Kalle" userId="20486357-9ccc-4409-bc0b-ef60da3cad7d" providerId="ADAL" clId="{908CAFB5-4371-4E3B-8B39-74F6B4461CCB}" dt="2023-09-11T05:41:17.713" v="21286" actId="165"/>
          <ac:picMkLst>
            <pc:docMk/>
            <pc:sldMk cId="3750726621" sldId="291"/>
            <ac:picMk id="55" creationId="{E7B7DA18-EA63-0A67-A779-9D4938489B82}"/>
          </ac:picMkLst>
        </pc:picChg>
        <pc:picChg chg="add mod topLvl">
          <ac:chgData name="Marjokorpi, Kalle" userId="20486357-9ccc-4409-bc0b-ef60da3cad7d" providerId="ADAL" clId="{908CAFB5-4371-4E3B-8B39-74F6B4461CCB}" dt="2023-09-11T05:41:17.713" v="21286" actId="165"/>
          <ac:picMkLst>
            <pc:docMk/>
            <pc:sldMk cId="3750726621" sldId="291"/>
            <ac:picMk id="56" creationId="{1BE8A29F-D681-ED4B-93D7-F9FDD1B77FDC}"/>
          </ac:picMkLst>
        </pc:picChg>
        <pc:picChg chg="del mod">
          <ac:chgData name="Marjokorpi, Kalle" userId="20486357-9ccc-4409-bc0b-ef60da3cad7d" providerId="ADAL" clId="{908CAFB5-4371-4E3B-8B39-74F6B4461CCB}" dt="2023-08-25T05:18:15.270" v="4499" actId="478"/>
          <ac:picMkLst>
            <pc:docMk/>
            <pc:sldMk cId="3750726621" sldId="291"/>
            <ac:picMk id="1028" creationId="{997CA87E-C27C-355A-175A-67B21F046742}"/>
          </ac:picMkLst>
        </pc:picChg>
        <pc:picChg chg="add mod topLvl">
          <ac:chgData name="Marjokorpi, Kalle" userId="20486357-9ccc-4409-bc0b-ef60da3cad7d" providerId="ADAL" clId="{908CAFB5-4371-4E3B-8B39-74F6B4461CCB}" dt="2023-09-11T05:41:20.064" v="21287" actId="165"/>
          <ac:picMkLst>
            <pc:docMk/>
            <pc:sldMk cId="3750726621" sldId="291"/>
            <ac:picMk id="1030" creationId="{64D981A6-A20C-EDE9-209C-425CA9110428}"/>
          </ac:picMkLst>
        </pc:picChg>
        <pc:picChg chg="del mod">
          <ac:chgData name="Marjokorpi, Kalle" userId="20486357-9ccc-4409-bc0b-ef60da3cad7d" providerId="ADAL" clId="{908CAFB5-4371-4E3B-8B39-74F6B4461CCB}" dt="2023-08-25T05:15:43.755" v="4445" actId="478"/>
          <ac:picMkLst>
            <pc:docMk/>
            <pc:sldMk cId="3750726621" sldId="291"/>
            <ac:picMk id="1030" creationId="{DAEB9E37-1ECD-2882-6A84-7BF0E1124FC4}"/>
          </ac:picMkLst>
        </pc:picChg>
        <pc:picChg chg="del mod">
          <ac:chgData name="Marjokorpi, Kalle" userId="20486357-9ccc-4409-bc0b-ef60da3cad7d" providerId="ADAL" clId="{908CAFB5-4371-4E3B-8B39-74F6B4461CCB}" dt="2023-08-25T05:15:43.755" v="4445" actId="478"/>
          <ac:picMkLst>
            <pc:docMk/>
            <pc:sldMk cId="3750726621" sldId="291"/>
            <ac:picMk id="1034" creationId="{68A94B6E-1969-7BBC-DDC5-9BC641C6ADBA}"/>
          </ac:picMkLst>
        </pc:picChg>
        <pc:cxnChg chg="add del mod">
          <ac:chgData name="Marjokorpi, Kalle" userId="20486357-9ccc-4409-bc0b-ef60da3cad7d" providerId="ADAL" clId="{908CAFB5-4371-4E3B-8B39-74F6B4461CCB}" dt="2023-08-31T13:06:58.936" v="10928" actId="478"/>
          <ac:cxnSpMkLst>
            <pc:docMk/>
            <pc:sldMk cId="3750726621" sldId="291"/>
            <ac:cxnSpMk id="12" creationId="{9E8D6BD7-003F-8375-AF3F-66FAF63BD5E4}"/>
          </ac:cxnSpMkLst>
        </pc:cxnChg>
        <pc:cxnChg chg="del mod">
          <ac:chgData name="Marjokorpi, Kalle" userId="20486357-9ccc-4409-bc0b-ef60da3cad7d" providerId="ADAL" clId="{908CAFB5-4371-4E3B-8B39-74F6B4461CCB}" dt="2023-08-25T05:14:38.596" v="4432" actId="478"/>
          <ac:cxnSpMkLst>
            <pc:docMk/>
            <pc:sldMk cId="3750726621" sldId="291"/>
            <ac:cxnSpMk id="22" creationId="{BB554403-BABF-97C8-B3FC-C72802552A84}"/>
          </ac:cxnSpMkLst>
        </pc:cxnChg>
        <pc:cxnChg chg="add del mod">
          <ac:chgData name="Marjokorpi, Kalle" userId="20486357-9ccc-4409-bc0b-ef60da3cad7d" providerId="ADAL" clId="{908CAFB5-4371-4E3B-8B39-74F6B4461CCB}" dt="2023-08-25T05:22:44.420" v="4594" actId="478"/>
          <ac:cxnSpMkLst>
            <pc:docMk/>
            <pc:sldMk cId="3750726621" sldId="291"/>
            <ac:cxnSpMk id="49" creationId="{06BB9130-4656-7AF2-726B-F9C01625F427}"/>
          </ac:cxnSpMkLst>
        </pc:cxnChg>
        <pc:cxnChg chg="add del mod">
          <ac:chgData name="Marjokorpi, Kalle" userId="20486357-9ccc-4409-bc0b-ef60da3cad7d" providerId="ADAL" clId="{908CAFB5-4371-4E3B-8B39-74F6B4461CCB}" dt="2023-08-25T05:30:11.138" v="4715" actId="478"/>
          <ac:cxnSpMkLst>
            <pc:docMk/>
            <pc:sldMk cId="3750726621" sldId="291"/>
            <ac:cxnSpMk id="1026" creationId="{477AE880-F1CC-1DBB-2CD7-D8EC10F37B6F}"/>
          </ac:cxnSpMkLst>
        </pc:cxnChg>
      </pc:sldChg>
      <pc:sldChg chg="addSp delSp modSp add del mod addAnim delAnim modAnim modNotesTx">
        <pc:chgData name="Marjokorpi, Kalle" userId="20486357-9ccc-4409-bc0b-ef60da3cad7d" providerId="ADAL" clId="{908CAFB5-4371-4E3B-8B39-74F6B4461CCB}" dt="2023-09-11T05:38:59.186" v="21244" actId="47"/>
        <pc:sldMkLst>
          <pc:docMk/>
          <pc:sldMk cId="924758472" sldId="292"/>
        </pc:sldMkLst>
        <pc:spChg chg="mod">
          <ac:chgData name="Marjokorpi, Kalle" userId="20486357-9ccc-4409-bc0b-ef60da3cad7d" providerId="ADAL" clId="{908CAFB5-4371-4E3B-8B39-74F6B4461CCB}" dt="2023-09-01T10:14:42.006" v="11602" actId="1076"/>
          <ac:spMkLst>
            <pc:docMk/>
            <pc:sldMk cId="924758472" sldId="292"/>
            <ac:spMk id="2" creationId="{BC22FA5E-43B7-2CFA-43B2-008F4D662AFC}"/>
          </ac:spMkLst>
        </pc:spChg>
        <pc:spChg chg="mod">
          <ac:chgData name="Marjokorpi, Kalle" userId="20486357-9ccc-4409-bc0b-ef60da3cad7d" providerId="ADAL" clId="{908CAFB5-4371-4E3B-8B39-74F6B4461CCB}" dt="2023-09-04T07:44:41.868" v="20281" actId="20577"/>
          <ac:spMkLst>
            <pc:docMk/>
            <pc:sldMk cId="924758472" sldId="292"/>
            <ac:spMk id="4" creationId="{186A52CB-C6B9-F7A9-BB50-551EC664DAD4}"/>
          </ac:spMkLst>
        </pc:spChg>
        <pc:spChg chg="mod">
          <ac:chgData name="Marjokorpi, Kalle" userId="20486357-9ccc-4409-bc0b-ef60da3cad7d" providerId="ADAL" clId="{908CAFB5-4371-4E3B-8B39-74F6B4461CCB}" dt="2023-09-04T07:44:38.162" v="20270" actId="20577"/>
          <ac:spMkLst>
            <pc:docMk/>
            <pc:sldMk cId="924758472" sldId="292"/>
            <ac:spMk id="5" creationId="{F35153F0-A23E-2AE3-0F72-EFAB1FE7B9D7}"/>
          </ac:spMkLst>
        </pc:spChg>
        <pc:spChg chg="mod topLvl">
          <ac:chgData name="Marjokorpi, Kalle" userId="20486357-9ccc-4409-bc0b-ef60da3cad7d" providerId="ADAL" clId="{908CAFB5-4371-4E3B-8B39-74F6B4461CCB}" dt="2023-09-11T04:56:46.171" v="20769" actId="165"/>
          <ac:spMkLst>
            <pc:docMk/>
            <pc:sldMk cId="924758472" sldId="292"/>
            <ac:spMk id="8" creationId="{C2DB854A-7B70-55CD-3EA0-D9FF3CE331E8}"/>
          </ac:spMkLst>
        </pc:spChg>
        <pc:spChg chg="mod topLvl">
          <ac:chgData name="Marjokorpi, Kalle" userId="20486357-9ccc-4409-bc0b-ef60da3cad7d" providerId="ADAL" clId="{908CAFB5-4371-4E3B-8B39-74F6B4461CCB}" dt="2023-09-11T04:56:53.067" v="20771" actId="1076"/>
          <ac:spMkLst>
            <pc:docMk/>
            <pc:sldMk cId="924758472" sldId="292"/>
            <ac:spMk id="9" creationId="{392F072A-83E9-3ACE-4776-1DDFDF1BBF72}"/>
          </ac:spMkLst>
        </pc:spChg>
        <pc:spChg chg="del mod topLvl">
          <ac:chgData name="Marjokorpi, Kalle" userId="20486357-9ccc-4409-bc0b-ef60da3cad7d" providerId="ADAL" clId="{908CAFB5-4371-4E3B-8B39-74F6B4461CCB}" dt="2023-08-25T05:35:25.109" v="4823" actId="478"/>
          <ac:spMkLst>
            <pc:docMk/>
            <pc:sldMk cId="924758472" sldId="292"/>
            <ac:spMk id="10" creationId="{B1C97586-6982-AAFC-D94C-9C8355046244}"/>
          </ac:spMkLst>
        </pc:spChg>
        <pc:spChg chg="del mod topLvl">
          <ac:chgData name="Marjokorpi, Kalle" userId="20486357-9ccc-4409-bc0b-ef60da3cad7d" providerId="ADAL" clId="{908CAFB5-4371-4E3B-8B39-74F6B4461CCB}" dt="2023-08-25T05:47:21.129" v="5244" actId="478"/>
          <ac:spMkLst>
            <pc:docMk/>
            <pc:sldMk cId="924758472" sldId="292"/>
            <ac:spMk id="11" creationId="{5B3A870D-114E-25AA-C9CA-AFC2061DBC8D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12" creationId="{15A16F9B-8428-307D-78C1-F58FF96AE4FD}"/>
          </ac:spMkLst>
        </pc:spChg>
        <pc:spChg chg="del mod">
          <ac:chgData name="Marjokorpi, Kalle" userId="20486357-9ccc-4409-bc0b-ef60da3cad7d" providerId="ADAL" clId="{908CAFB5-4371-4E3B-8B39-74F6B4461CCB}" dt="2023-08-25T05:32:04.567" v="4750" actId="478"/>
          <ac:spMkLst>
            <pc:docMk/>
            <pc:sldMk cId="924758472" sldId="292"/>
            <ac:spMk id="12" creationId="{D064DAC9-6C2B-2209-2D9E-15433E2A64FE}"/>
          </ac:spMkLst>
        </pc:spChg>
        <pc:spChg chg="mod topLvl">
          <ac:chgData name="Marjokorpi, Kalle" userId="20486357-9ccc-4409-bc0b-ef60da3cad7d" providerId="ADAL" clId="{908CAFB5-4371-4E3B-8B39-74F6B4461CCB}" dt="2023-09-11T04:57:19.671" v="20773" actId="165"/>
          <ac:spMkLst>
            <pc:docMk/>
            <pc:sldMk cId="924758472" sldId="292"/>
            <ac:spMk id="13" creationId="{586A91C0-4B5F-F8C1-E663-34381E97B7AE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14" creationId="{4C4389BF-C19D-2650-81F7-650035B6E799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16" creationId="{BA1F573A-C30F-4C56-30C5-FAA9CE206667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18" creationId="{48C6C8CD-5B59-3C88-A6CD-90A59423AC4C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20" creationId="{05C2A848-464B-EB23-202F-7B898F7A5291}"/>
          </ac:spMkLst>
        </pc:spChg>
        <pc:spChg chg="mod topLvl">
          <ac:chgData name="Marjokorpi, Kalle" userId="20486357-9ccc-4409-bc0b-ef60da3cad7d" providerId="ADAL" clId="{908CAFB5-4371-4E3B-8B39-74F6B4461CCB}" dt="2023-09-11T04:57:19.671" v="20773" actId="165"/>
          <ac:spMkLst>
            <pc:docMk/>
            <pc:sldMk cId="924758472" sldId="292"/>
            <ac:spMk id="21" creationId="{069F211C-17E3-9B78-EA0C-E4219F8E6D21}"/>
          </ac:spMkLst>
        </pc:spChg>
        <pc:spChg chg="mod topLvl">
          <ac:chgData name="Marjokorpi, Kalle" userId="20486357-9ccc-4409-bc0b-ef60da3cad7d" providerId="ADAL" clId="{908CAFB5-4371-4E3B-8B39-74F6B4461CCB}" dt="2023-09-11T04:57:19.671" v="20773" actId="165"/>
          <ac:spMkLst>
            <pc:docMk/>
            <pc:sldMk cId="924758472" sldId="292"/>
            <ac:spMk id="22" creationId="{E8868BE6-3DCB-64ED-D8FD-89B27B7676DF}"/>
          </ac:spMkLst>
        </pc:spChg>
        <pc:spChg chg="mod ord topLvl">
          <ac:chgData name="Marjokorpi, Kalle" userId="20486357-9ccc-4409-bc0b-ef60da3cad7d" providerId="ADAL" clId="{908CAFB5-4371-4E3B-8B39-74F6B4461CCB}" dt="2023-09-11T04:57:23.003" v="20774" actId="14100"/>
          <ac:spMkLst>
            <pc:docMk/>
            <pc:sldMk cId="924758472" sldId="292"/>
            <ac:spMk id="23" creationId="{89E321FD-358B-91F9-A5EA-0FD6ECAD9DD5}"/>
          </ac:spMkLst>
        </pc:spChg>
        <pc:spChg chg="mod topLvl">
          <ac:chgData name="Marjokorpi, Kalle" userId="20486357-9ccc-4409-bc0b-ef60da3cad7d" providerId="ADAL" clId="{908CAFB5-4371-4E3B-8B39-74F6B4461CCB}" dt="2023-09-11T04:57:42.545" v="20782" actId="1076"/>
          <ac:spMkLst>
            <pc:docMk/>
            <pc:sldMk cId="924758472" sldId="292"/>
            <ac:spMk id="24" creationId="{AC5C46F6-CF20-E800-A872-77B88964248B}"/>
          </ac:spMkLst>
        </pc:spChg>
        <pc:spChg chg="mod topLvl">
          <ac:chgData name="Marjokorpi, Kalle" userId="20486357-9ccc-4409-bc0b-ef60da3cad7d" providerId="ADAL" clId="{908CAFB5-4371-4E3B-8B39-74F6B4461CCB}" dt="2023-09-11T04:57:39.995" v="20781" actId="1076"/>
          <ac:spMkLst>
            <pc:docMk/>
            <pc:sldMk cId="924758472" sldId="292"/>
            <ac:spMk id="25" creationId="{3897EE0E-3AFD-994C-13E6-67DF3BC7034D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27" creationId="{0446C1FC-8270-165A-CD68-C2CB37BE61BA}"/>
          </ac:spMkLst>
        </pc:spChg>
        <pc:spChg chg="del mod topLvl">
          <ac:chgData name="Marjokorpi, Kalle" userId="20486357-9ccc-4409-bc0b-ef60da3cad7d" providerId="ADAL" clId="{908CAFB5-4371-4E3B-8B39-74F6B4461CCB}" dt="2023-08-25T05:45:40.869" v="5198" actId="478"/>
          <ac:spMkLst>
            <pc:docMk/>
            <pc:sldMk cId="924758472" sldId="292"/>
            <ac:spMk id="28" creationId="{20D67A49-0597-CBE4-158B-2286034887E6}"/>
          </ac:spMkLst>
        </pc:spChg>
        <pc:spChg chg="del mod topLvl">
          <ac:chgData name="Marjokorpi, Kalle" userId="20486357-9ccc-4409-bc0b-ef60da3cad7d" providerId="ADAL" clId="{908CAFB5-4371-4E3B-8B39-74F6B4461CCB}" dt="2023-08-25T05:32:06.237" v="4751" actId="478"/>
          <ac:spMkLst>
            <pc:docMk/>
            <pc:sldMk cId="924758472" sldId="292"/>
            <ac:spMk id="29" creationId="{1EBDA3FF-8443-1C80-1887-C7C3B5D1F272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29" creationId="{2491405E-598B-44F8-8B95-EABD24E24111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31" creationId="{3E4E44AF-00CA-C183-2BDC-A3D2FE380675}"/>
          </ac:spMkLst>
        </pc:spChg>
        <pc:spChg chg="del mod topLvl">
          <ac:chgData name="Marjokorpi, Kalle" userId="20486357-9ccc-4409-bc0b-ef60da3cad7d" providerId="ADAL" clId="{908CAFB5-4371-4E3B-8B39-74F6B4461CCB}" dt="2023-08-25T05:31:54.976" v="4743" actId="478"/>
          <ac:spMkLst>
            <pc:docMk/>
            <pc:sldMk cId="924758472" sldId="292"/>
            <ac:spMk id="32" creationId="{15BC916E-4968-4449-A5BB-F69917074345}"/>
          </ac:spMkLst>
        </pc:spChg>
        <pc:spChg chg="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33" creationId="{5D0B9413-DF6F-94E7-2783-75B719C0A928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34" creationId="{B929AECF-DCA5-A1A6-46EE-26500CBBC707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36" creationId="{212E4098-DECC-82BA-7CFA-ACBBD2E81671}"/>
          </ac:spMkLst>
        </pc:spChg>
        <pc:spChg chg="del mod topLvl">
          <ac:chgData name="Marjokorpi, Kalle" userId="20486357-9ccc-4409-bc0b-ef60da3cad7d" providerId="ADAL" clId="{908CAFB5-4371-4E3B-8B39-74F6B4461CCB}" dt="2023-08-25T06:18:59.865" v="5643" actId="478"/>
          <ac:spMkLst>
            <pc:docMk/>
            <pc:sldMk cId="924758472" sldId="292"/>
            <ac:spMk id="36" creationId="{F6A7DF84-B665-3405-1C08-52D0AC977077}"/>
          </ac:spMkLst>
        </pc:spChg>
        <pc:spChg chg="mod topLvl">
          <ac:chgData name="Marjokorpi, Kalle" userId="20486357-9ccc-4409-bc0b-ef60da3cad7d" providerId="ADAL" clId="{908CAFB5-4371-4E3B-8B39-74F6B4461CCB}" dt="2023-09-11T04:57:19.671" v="20773" actId="165"/>
          <ac:spMkLst>
            <pc:docMk/>
            <pc:sldMk cId="924758472" sldId="292"/>
            <ac:spMk id="37" creationId="{361A8DF5-D121-BB06-1097-C72E65695F08}"/>
          </ac:spMkLst>
        </pc:spChg>
        <pc:spChg chg="mod topLvl">
          <ac:chgData name="Marjokorpi, Kalle" userId="20486357-9ccc-4409-bc0b-ef60da3cad7d" providerId="ADAL" clId="{908CAFB5-4371-4E3B-8B39-74F6B4461CCB}" dt="2023-09-11T04:57:19.671" v="20773" actId="165"/>
          <ac:spMkLst>
            <pc:docMk/>
            <pc:sldMk cId="924758472" sldId="292"/>
            <ac:spMk id="38" creationId="{2BEC4EF9-81FA-A236-2B70-76BC8630E5F4}"/>
          </ac:spMkLst>
        </pc:spChg>
        <pc:spChg chg="mod topLvl">
          <ac:chgData name="Marjokorpi, Kalle" userId="20486357-9ccc-4409-bc0b-ef60da3cad7d" providerId="ADAL" clId="{908CAFB5-4371-4E3B-8B39-74F6B4461CCB}" dt="2023-09-11T04:57:19.671" v="20773" actId="165"/>
          <ac:spMkLst>
            <pc:docMk/>
            <pc:sldMk cId="924758472" sldId="292"/>
            <ac:spMk id="39" creationId="{834C8CEB-04B6-429B-F353-56E9E2F525A1}"/>
          </ac:spMkLst>
        </pc:spChg>
        <pc:spChg chg="mod topLvl">
          <ac:chgData name="Marjokorpi, Kalle" userId="20486357-9ccc-4409-bc0b-ef60da3cad7d" providerId="ADAL" clId="{908CAFB5-4371-4E3B-8B39-74F6B4461CCB}" dt="2023-09-11T04:57:35.658" v="20780" actId="1076"/>
          <ac:spMkLst>
            <pc:docMk/>
            <pc:sldMk cId="924758472" sldId="292"/>
            <ac:spMk id="40" creationId="{DB59817A-C7B6-65D7-C74B-B34000C0D9D4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42" creationId="{5715F2C7-599E-1FEA-65DA-C928EC81B9EF}"/>
          </ac:spMkLst>
        </pc:spChg>
        <pc:spChg chg="del mod topLvl">
          <ac:chgData name="Marjokorpi, Kalle" userId="20486357-9ccc-4409-bc0b-ef60da3cad7d" providerId="ADAL" clId="{908CAFB5-4371-4E3B-8B39-74F6B4461CCB}" dt="2023-08-25T05:31:57.025" v="4746" actId="478"/>
          <ac:spMkLst>
            <pc:docMk/>
            <pc:sldMk cId="924758472" sldId="292"/>
            <ac:spMk id="42" creationId="{ABA69BA6-B865-867E-519D-36E7E49BDB16}"/>
          </ac:spMkLst>
        </pc:spChg>
        <pc:spChg chg="del mod topLvl">
          <ac:chgData name="Marjokorpi, Kalle" userId="20486357-9ccc-4409-bc0b-ef60da3cad7d" providerId="ADAL" clId="{908CAFB5-4371-4E3B-8B39-74F6B4461CCB}" dt="2023-08-25T05:47:51.597" v="5255" actId="478"/>
          <ac:spMkLst>
            <pc:docMk/>
            <pc:sldMk cId="924758472" sldId="292"/>
            <ac:spMk id="43" creationId="{45DF77D7-E39A-85B3-32E2-23B2E8191A80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45" creationId="{2B87F606-71A5-2508-4987-C6637119E346}"/>
          </ac:spMkLst>
        </pc:spChg>
        <pc:spChg chg="del mod topLvl">
          <ac:chgData name="Marjokorpi, Kalle" userId="20486357-9ccc-4409-bc0b-ef60da3cad7d" providerId="ADAL" clId="{908CAFB5-4371-4E3B-8B39-74F6B4461CCB}" dt="2023-08-25T05:31:59.288" v="4748" actId="478"/>
          <ac:spMkLst>
            <pc:docMk/>
            <pc:sldMk cId="924758472" sldId="292"/>
            <ac:spMk id="45" creationId="{A7B299F0-4DE1-E9E3-224A-2E168335B4A6}"/>
          </ac:spMkLst>
        </pc:spChg>
        <pc:spChg chg="mod topLvl">
          <ac:chgData name="Marjokorpi, Kalle" userId="20486357-9ccc-4409-bc0b-ef60da3cad7d" providerId="ADAL" clId="{908CAFB5-4371-4E3B-8B39-74F6B4461CCB}" dt="2023-09-11T04:56:46.171" v="20769" actId="165"/>
          <ac:spMkLst>
            <pc:docMk/>
            <pc:sldMk cId="924758472" sldId="292"/>
            <ac:spMk id="46" creationId="{1EE410EA-2E75-BF71-0777-F7E9C7674FDC}"/>
          </ac:spMkLst>
        </pc:spChg>
        <pc:spChg chg="add mod ord topLvl">
          <ac:chgData name="Marjokorpi, Kalle" userId="20486357-9ccc-4409-bc0b-ef60da3cad7d" providerId="ADAL" clId="{908CAFB5-4371-4E3B-8B39-74F6B4461CCB}" dt="2023-09-11T04:57:44.662" v="20783" actId="14100"/>
          <ac:spMkLst>
            <pc:docMk/>
            <pc:sldMk cId="924758472" sldId="292"/>
            <ac:spMk id="47" creationId="{2473353C-2C62-24B2-4C08-882A1AE8742E}"/>
          </ac:spMkLst>
        </pc:spChg>
        <pc:spChg chg="add del mod or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48" creationId="{47070EFF-4154-B437-C938-4BF87237E884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50" creationId="{E6057517-157C-BE25-5657-3DA27D8DC207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52" creationId="{DFDE897C-1E11-A791-47A4-E264B73586C2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54" creationId="{89F0ED96-7792-A3CE-9E55-77B3497157FE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55" creationId="{D2FAE79F-2AAB-0E1B-CA31-B5AE52C0AD58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57" creationId="{1542527F-CC18-592E-A34D-40A4FEF1B422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59" creationId="{F657900C-1192-AB4E-C383-CCA4BE29134E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61" creationId="{96079D3D-7C4E-C40F-97BC-71A61A714F88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63" creationId="{5B73096F-2899-5D45-8C9A-6D5E9B845EBD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1025" creationId="{DFD91B18-2C60-28DD-0EF2-6282A844B9CB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1027" creationId="{7B3C7E95-AF72-A18A-40F8-C5679100C74F}"/>
          </ac:spMkLst>
        </pc:spChg>
        <pc:spChg chg="add del mod">
          <ac:chgData name="Marjokorpi, Kalle" userId="20486357-9ccc-4409-bc0b-ef60da3cad7d" providerId="ADAL" clId="{908CAFB5-4371-4E3B-8B39-74F6B4461CCB}" dt="2023-08-25T06:18:59.865" v="5643" actId="478"/>
          <ac:spMkLst>
            <pc:docMk/>
            <pc:sldMk cId="924758472" sldId="292"/>
            <ac:spMk id="1029" creationId="{8362A05A-5659-A356-DBAE-CE2E6CA3CEB1}"/>
          </ac:spMkLst>
        </pc:spChg>
        <pc:spChg chg="add del mod">
          <ac:chgData name="Marjokorpi, Kalle" userId="20486357-9ccc-4409-bc0b-ef60da3cad7d" providerId="ADAL" clId="{908CAFB5-4371-4E3B-8B39-74F6B4461CCB}" dt="2023-08-25T06:18:59.865" v="5643" actId="478"/>
          <ac:spMkLst>
            <pc:docMk/>
            <pc:sldMk cId="924758472" sldId="292"/>
            <ac:spMk id="1030" creationId="{C5F15F81-C6A7-97F0-4500-1E655165E083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1032" creationId="{F40DB9E8-1521-849F-BE7A-E760A0CCA6DF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1034" creationId="{0876CFC4-B842-EEF5-FEB6-A3F47C8714F9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1035" creationId="{4251E2CF-4A79-E97E-AA4F-33027EF519F1}"/>
          </ac:spMkLst>
        </pc:spChg>
        <pc:spChg chg="add del mod ord">
          <ac:chgData name="Marjokorpi, Kalle" userId="20486357-9ccc-4409-bc0b-ef60da3cad7d" providerId="ADAL" clId="{908CAFB5-4371-4E3B-8B39-74F6B4461CCB}" dt="2023-08-25T06:18:59.865" v="5643" actId="478"/>
          <ac:spMkLst>
            <pc:docMk/>
            <pc:sldMk cId="924758472" sldId="292"/>
            <ac:spMk id="1036" creationId="{DE640407-37C6-E3B3-2014-D21B211D73B7}"/>
          </ac:spMkLst>
        </pc:spChg>
        <pc:spChg chg="add del mod">
          <ac:chgData name="Marjokorpi, Kalle" userId="20486357-9ccc-4409-bc0b-ef60da3cad7d" providerId="ADAL" clId="{908CAFB5-4371-4E3B-8B39-74F6B4461CCB}" dt="2023-08-25T05:46:43.632" v="5214"/>
          <ac:spMkLst>
            <pc:docMk/>
            <pc:sldMk cId="924758472" sldId="292"/>
            <ac:spMk id="1038" creationId="{6AB793F1-74B9-79EE-0543-9E09564B0C1A}"/>
          </ac:spMkLst>
        </pc:spChg>
        <pc:spChg chg="add del mod">
          <ac:chgData name="Marjokorpi, Kalle" userId="20486357-9ccc-4409-bc0b-ef60da3cad7d" providerId="ADAL" clId="{908CAFB5-4371-4E3B-8B39-74F6B4461CCB}" dt="2023-08-25T06:09:22.530" v="5591" actId="478"/>
          <ac:spMkLst>
            <pc:docMk/>
            <pc:sldMk cId="924758472" sldId="292"/>
            <ac:spMk id="1039" creationId="{32F4C8A3-986A-2FEB-B4F4-5FA7DE70D4F1}"/>
          </ac:spMkLst>
        </pc:spChg>
        <pc:spChg chg="add del mod">
          <ac:chgData name="Marjokorpi, Kalle" userId="20486357-9ccc-4409-bc0b-ef60da3cad7d" providerId="ADAL" clId="{908CAFB5-4371-4E3B-8B39-74F6B4461CCB}" dt="2023-08-25T05:55:37.511" v="5468" actId="478"/>
          <ac:spMkLst>
            <pc:docMk/>
            <pc:sldMk cId="924758472" sldId="292"/>
            <ac:spMk id="1040" creationId="{51D52406-8931-BB39-FE76-3AA78367156C}"/>
          </ac:spMkLst>
        </pc:spChg>
        <pc:spChg chg="add mod ord topLvl">
          <ac:chgData name="Marjokorpi, Kalle" userId="20486357-9ccc-4409-bc0b-ef60da3cad7d" providerId="ADAL" clId="{908CAFB5-4371-4E3B-8B39-74F6B4461CCB}" dt="2023-09-11T04:56:48.883" v="20770" actId="14100"/>
          <ac:spMkLst>
            <pc:docMk/>
            <pc:sldMk cId="924758472" sldId="292"/>
            <ac:spMk id="1041" creationId="{8BE61704-494E-A314-8088-D503501A487A}"/>
          </ac:spMkLst>
        </pc:spChg>
        <pc:spChg chg="add mod topLvl">
          <ac:chgData name="Marjokorpi, Kalle" userId="20486357-9ccc-4409-bc0b-ef60da3cad7d" providerId="ADAL" clId="{908CAFB5-4371-4E3B-8B39-74F6B4461CCB}" dt="2023-09-01T10:14:50.781" v="11604" actId="164"/>
          <ac:spMkLst>
            <pc:docMk/>
            <pc:sldMk cId="924758472" sldId="292"/>
            <ac:spMk id="1042" creationId="{3BA16E7C-CDC4-3A71-A8E8-B21DFB59F073}"/>
          </ac:spMkLst>
        </pc:spChg>
        <pc:spChg chg="add del">
          <ac:chgData name="Marjokorpi, Kalle" userId="20486357-9ccc-4409-bc0b-ef60da3cad7d" providerId="ADAL" clId="{908CAFB5-4371-4E3B-8B39-74F6B4461CCB}" dt="2023-08-25T05:49:04.613" v="5264"/>
          <ac:spMkLst>
            <pc:docMk/>
            <pc:sldMk cId="924758472" sldId="292"/>
            <ac:spMk id="1044" creationId="{45806327-F460-1999-1920-AF16A096DDD8}"/>
          </ac:spMkLst>
        </pc:spChg>
        <pc:spChg chg="add mod topLvl">
          <ac:chgData name="Marjokorpi, Kalle" userId="20486357-9ccc-4409-bc0b-ef60da3cad7d" providerId="ADAL" clId="{908CAFB5-4371-4E3B-8B39-74F6B4461CCB}" dt="2023-09-01T10:14:50.781" v="11604" actId="164"/>
          <ac:spMkLst>
            <pc:docMk/>
            <pc:sldMk cId="924758472" sldId="292"/>
            <ac:spMk id="1046" creationId="{1EC97A5F-897C-D3ED-097E-41B23105379E}"/>
          </ac:spMkLst>
        </pc:spChg>
        <pc:spChg chg="add mod topLvl">
          <ac:chgData name="Marjokorpi, Kalle" userId="20486357-9ccc-4409-bc0b-ef60da3cad7d" providerId="ADAL" clId="{908CAFB5-4371-4E3B-8B39-74F6B4461CCB}" dt="2023-09-01T10:14:50.781" v="11604" actId="164"/>
          <ac:spMkLst>
            <pc:docMk/>
            <pc:sldMk cId="924758472" sldId="292"/>
            <ac:spMk id="1048" creationId="{4F291F27-B547-21D1-5E05-B1EF1E1A6FDE}"/>
          </ac:spMkLst>
        </pc:spChg>
        <pc:spChg chg="add mod topLvl">
          <ac:chgData name="Marjokorpi, Kalle" userId="20486357-9ccc-4409-bc0b-ef60da3cad7d" providerId="ADAL" clId="{908CAFB5-4371-4E3B-8B39-74F6B4461CCB}" dt="2023-09-01T10:14:50.781" v="11604" actId="164"/>
          <ac:spMkLst>
            <pc:docMk/>
            <pc:sldMk cId="924758472" sldId="292"/>
            <ac:spMk id="1049" creationId="{E8F2DC99-965E-413F-E182-CA2A8B6CCD59}"/>
          </ac:spMkLst>
        </pc:spChg>
        <pc:spChg chg="add mod topLvl">
          <ac:chgData name="Marjokorpi, Kalle" userId="20486357-9ccc-4409-bc0b-ef60da3cad7d" providerId="ADAL" clId="{908CAFB5-4371-4E3B-8B39-74F6B4461CCB}" dt="2023-09-01T10:14:50.781" v="11604" actId="164"/>
          <ac:spMkLst>
            <pc:docMk/>
            <pc:sldMk cId="924758472" sldId="292"/>
            <ac:spMk id="1050" creationId="{4D873BA9-024A-00CB-A21D-125AD891D10B}"/>
          </ac:spMkLst>
        </pc:spChg>
        <pc:spChg chg="add mod topLvl">
          <ac:chgData name="Marjokorpi, Kalle" userId="20486357-9ccc-4409-bc0b-ef60da3cad7d" providerId="ADAL" clId="{908CAFB5-4371-4E3B-8B39-74F6B4461CCB}" dt="2023-09-01T10:14:50.781" v="11604" actId="164"/>
          <ac:spMkLst>
            <pc:docMk/>
            <pc:sldMk cId="924758472" sldId="292"/>
            <ac:spMk id="1051" creationId="{7390C4FA-3ED6-8AE3-8B6C-697F9765FCBF}"/>
          </ac:spMkLst>
        </pc:spChg>
        <pc:spChg chg="add mod topLvl">
          <ac:chgData name="Marjokorpi, Kalle" userId="20486357-9ccc-4409-bc0b-ef60da3cad7d" providerId="ADAL" clId="{908CAFB5-4371-4E3B-8B39-74F6B4461CCB}" dt="2023-09-01T10:14:50.781" v="11604" actId="164"/>
          <ac:spMkLst>
            <pc:docMk/>
            <pc:sldMk cId="924758472" sldId="292"/>
            <ac:spMk id="1052" creationId="{97DA8CA3-D2F2-8551-A106-AA5C34C421A8}"/>
          </ac:spMkLst>
        </pc:spChg>
        <pc:spChg chg="add del mod">
          <ac:chgData name="Marjokorpi, Kalle" userId="20486357-9ccc-4409-bc0b-ef60da3cad7d" providerId="ADAL" clId="{908CAFB5-4371-4E3B-8B39-74F6B4461CCB}" dt="2023-08-25T06:18:59.865" v="5643" actId="478"/>
          <ac:spMkLst>
            <pc:docMk/>
            <pc:sldMk cId="924758472" sldId="292"/>
            <ac:spMk id="1053" creationId="{4805B1C8-93F8-3249-B1A7-2780FBE68D13}"/>
          </ac:spMkLst>
        </pc:spChg>
        <pc:spChg chg="add del mod">
          <ac:chgData name="Marjokorpi, Kalle" userId="20486357-9ccc-4409-bc0b-ef60da3cad7d" providerId="ADAL" clId="{908CAFB5-4371-4E3B-8B39-74F6B4461CCB}" dt="2023-08-25T06:18:59.865" v="5643" actId="478"/>
          <ac:spMkLst>
            <pc:docMk/>
            <pc:sldMk cId="924758472" sldId="292"/>
            <ac:spMk id="1054" creationId="{D641A78F-EBB0-58C5-6C9D-6FFDCA2C5E43}"/>
          </ac:spMkLst>
        </pc:spChg>
        <pc:spChg chg="add del">
          <ac:chgData name="Marjokorpi, Kalle" userId="20486357-9ccc-4409-bc0b-ef60da3cad7d" providerId="ADAL" clId="{908CAFB5-4371-4E3B-8B39-74F6B4461CCB}" dt="2023-08-25T05:55:21.257" v="5462"/>
          <ac:spMkLst>
            <pc:docMk/>
            <pc:sldMk cId="924758472" sldId="292"/>
            <ac:spMk id="1055" creationId="{A8A42006-EDA1-D6BD-63A0-31FFF7AD149F}"/>
          </ac:spMkLst>
        </pc:spChg>
        <pc:spChg chg="add del">
          <ac:chgData name="Marjokorpi, Kalle" userId="20486357-9ccc-4409-bc0b-ef60da3cad7d" providerId="ADAL" clId="{908CAFB5-4371-4E3B-8B39-74F6B4461CCB}" dt="2023-08-25T05:55:22.982" v="5464"/>
          <ac:spMkLst>
            <pc:docMk/>
            <pc:sldMk cId="924758472" sldId="292"/>
            <ac:spMk id="1056" creationId="{1ECE4926-85EF-892F-6603-01B86D99936C}"/>
          </ac:spMkLst>
        </pc:spChg>
        <pc:spChg chg="add del mod">
          <ac:chgData name="Marjokorpi, Kalle" userId="20486357-9ccc-4409-bc0b-ef60da3cad7d" providerId="ADAL" clId="{908CAFB5-4371-4E3B-8B39-74F6B4461CCB}" dt="2023-08-25T06:18:59.865" v="5643" actId="478"/>
          <ac:spMkLst>
            <pc:docMk/>
            <pc:sldMk cId="924758472" sldId="292"/>
            <ac:spMk id="1058" creationId="{FE00694C-9F68-A31B-88D4-B31714B39E83}"/>
          </ac:spMkLst>
        </pc:spChg>
        <pc:spChg chg="add mod topLvl">
          <ac:chgData name="Marjokorpi, Kalle" userId="20486357-9ccc-4409-bc0b-ef60da3cad7d" providerId="ADAL" clId="{908CAFB5-4371-4E3B-8B39-74F6B4461CCB}" dt="2023-09-01T10:14:50.781" v="11604" actId="164"/>
          <ac:spMkLst>
            <pc:docMk/>
            <pc:sldMk cId="924758472" sldId="292"/>
            <ac:spMk id="1059" creationId="{2D0BBEB8-1540-E6A5-2B06-13437E4FD055}"/>
          </ac:spMkLst>
        </pc:spChg>
        <pc:spChg chg="add del mod">
          <ac:chgData name="Marjokorpi, Kalle" userId="20486357-9ccc-4409-bc0b-ef60da3cad7d" providerId="ADAL" clId="{908CAFB5-4371-4E3B-8B39-74F6B4461CCB}" dt="2023-08-25T06:18:59.865" v="5643" actId="478"/>
          <ac:spMkLst>
            <pc:docMk/>
            <pc:sldMk cId="924758472" sldId="292"/>
            <ac:spMk id="1060" creationId="{36BFFAAC-D1B1-0CF8-C1F5-CA4AAF18E83D}"/>
          </ac:spMkLst>
        </pc:spChg>
        <pc:spChg chg="add del mod ord">
          <ac:chgData name="Marjokorpi, Kalle" userId="20486357-9ccc-4409-bc0b-ef60da3cad7d" providerId="ADAL" clId="{908CAFB5-4371-4E3B-8B39-74F6B4461CCB}" dt="2023-08-25T06:18:54.291" v="5642" actId="478"/>
          <ac:spMkLst>
            <pc:docMk/>
            <pc:sldMk cId="924758472" sldId="292"/>
            <ac:spMk id="1061" creationId="{BA382DA0-1681-3169-7520-9DB6CD4D63AD}"/>
          </ac:spMkLst>
        </pc:spChg>
        <pc:spChg chg="add del mod">
          <ac:chgData name="Marjokorpi, Kalle" userId="20486357-9ccc-4409-bc0b-ef60da3cad7d" providerId="ADAL" clId="{908CAFB5-4371-4E3B-8B39-74F6B4461CCB}" dt="2023-08-25T06:18:54.291" v="5642" actId="478"/>
          <ac:spMkLst>
            <pc:docMk/>
            <pc:sldMk cId="924758472" sldId="292"/>
            <ac:spMk id="1062" creationId="{B23DFE28-DA1C-9C9F-3821-6B0B4F25A262}"/>
          </ac:spMkLst>
        </pc:spChg>
        <pc:spChg chg="add del mod">
          <ac:chgData name="Marjokorpi, Kalle" userId="20486357-9ccc-4409-bc0b-ef60da3cad7d" providerId="ADAL" clId="{908CAFB5-4371-4E3B-8B39-74F6B4461CCB}" dt="2023-08-25T06:18:54.291" v="5642" actId="478"/>
          <ac:spMkLst>
            <pc:docMk/>
            <pc:sldMk cId="924758472" sldId="292"/>
            <ac:spMk id="1063" creationId="{10B561D1-6639-851F-BCC0-39E321C9706D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1074" creationId="{7004BCBF-C31B-C480-8494-E0DF56D6FD20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1076" creationId="{02C5318D-ACB5-1BB4-CBFD-BA0AC9A3E5A7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1078" creationId="{423AB05E-B450-A8D7-662C-950F8CAEA6A0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1080" creationId="{5C6275FA-0C79-5FA9-2831-1F2B30394667}"/>
          </ac:spMkLst>
        </pc:spChg>
        <pc:spChg chg="add del mod">
          <ac:chgData name="Marjokorpi, Kalle" userId="20486357-9ccc-4409-bc0b-ef60da3cad7d" providerId="ADAL" clId="{908CAFB5-4371-4E3B-8B39-74F6B4461CCB}" dt="2023-08-25T06:39:38.351" v="5732" actId="478"/>
          <ac:spMkLst>
            <pc:docMk/>
            <pc:sldMk cId="924758472" sldId="292"/>
            <ac:spMk id="1081" creationId="{3ADEFF25-1825-DA6F-488E-F2B7F6565BBE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1082" creationId="{344A9D8F-0C85-930D-CB00-2723900A5504}"/>
          </ac:spMkLst>
        </pc:spChg>
        <pc:grpChg chg="add del mod">
          <ac:chgData name="Marjokorpi, Kalle" userId="20486357-9ccc-4409-bc0b-ef60da3cad7d" providerId="ADAL" clId="{908CAFB5-4371-4E3B-8B39-74F6B4461CCB}" dt="2023-09-11T04:56:08.142" v="20764" actId="165"/>
          <ac:grpSpMkLst>
            <pc:docMk/>
            <pc:sldMk cId="924758472" sldId="292"/>
            <ac:grpSpMk id="3" creationId="{6514D2B5-BD6E-1F0C-396F-C3DE34BF0AC4}"/>
          </ac:grpSpMkLst>
        </pc:grpChg>
        <pc:grpChg chg="add mod">
          <ac:chgData name="Marjokorpi, Kalle" userId="20486357-9ccc-4409-bc0b-ef60da3cad7d" providerId="ADAL" clId="{908CAFB5-4371-4E3B-8B39-74F6B4461CCB}" dt="2023-09-01T10:14:50.781" v="11604" actId="164"/>
          <ac:grpSpMkLst>
            <pc:docMk/>
            <pc:sldMk cId="924758472" sldId="292"/>
            <ac:grpSpMk id="10" creationId="{71EFE20A-EB2A-BECC-D1F8-45280029BF70}"/>
          </ac:grpSpMkLst>
        </pc:grpChg>
        <pc:grpChg chg="add del mod">
          <ac:chgData name="Marjokorpi, Kalle" userId="20486357-9ccc-4409-bc0b-ef60da3cad7d" providerId="ADAL" clId="{908CAFB5-4371-4E3B-8B39-74F6B4461CCB}" dt="2023-09-11T04:56:46.171" v="20769" actId="165"/>
          <ac:grpSpMkLst>
            <pc:docMk/>
            <pc:sldMk cId="924758472" sldId="292"/>
            <ac:grpSpMk id="11" creationId="{8A5B6E9A-CF9A-1937-F375-771DCF71C5FA}"/>
          </ac:grpSpMkLst>
        </pc:grpChg>
        <pc:grpChg chg="del mod">
          <ac:chgData name="Marjokorpi, Kalle" userId="20486357-9ccc-4409-bc0b-ef60da3cad7d" providerId="ADAL" clId="{908CAFB5-4371-4E3B-8B39-74F6B4461CCB}" dt="2023-08-25T05:33:58.671" v="4791" actId="165"/>
          <ac:grpSpMkLst>
            <pc:docMk/>
            <pc:sldMk cId="924758472" sldId="292"/>
            <ac:grpSpMk id="14" creationId="{6A78A92A-0E37-DE15-9773-BC7B3A77B5B3}"/>
          </ac:grpSpMkLst>
        </pc:grpChg>
        <pc:grpChg chg="add del mod">
          <ac:chgData name="Marjokorpi, Kalle" userId="20486357-9ccc-4409-bc0b-ef60da3cad7d" providerId="ADAL" clId="{908CAFB5-4371-4E3B-8B39-74F6B4461CCB}" dt="2023-08-25T05:33:41.543" v="4785" actId="165"/>
          <ac:grpSpMkLst>
            <pc:docMk/>
            <pc:sldMk cId="924758472" sldId="292"/>
            <ac:grpSpMk id="15" creationId="{92F483E9-E616-29D1-1B92-7ACBBB5E5823}"/>
          </ac:grpSpMkLst>
        </pc:grpChg>
        <pc:grpChg chg="add del mod">
          <ac:chgData name="Marjokorpi, Kalle" userId="20486357-9ccc-4409-bc0b-ef60da3cad7d" providerId="ADAL" clId="{908CAFB5-4371-4E3B-8B39-74F6B4461CCB}" dt="2023-08-25T05:36:06.990" v="4831" actId="165"/>
          <ac:grpSpMkLst>
            <pc:docMk/>
            <pc:sldMk cId="924758472" sldId="292"/>
            <ac:grpSpMk id="16" creationId="{8820FCC5-CE65-D9FB-DD4E-73CAF18531EB}"/>
          </ac:grpSpMkLst>
        </pc:grpChg>
        <pc:grpChg chg="del mod">
          <ac:chgData name="Marjokorpi, Kalle" userId="20486357-9ccc-4409-bc0b-ef60da3cad7d" providerId="ADAL" clId="{908CAFB5-4371-4E3B-8B39-74F6B4461CCB}" dt="2023-08-25T05:52:35.665" v="5397" actId="478"/>
          <ac:grpSpMkLst>
            <pc:docMk/>
            <pc:sldMk cId="924758472" sldId="292"/>
            <ac:grpSpMk id="17" creationId="{F49E5836-6E88-D4C1-092C-9E84447A45F2}"/>
          </ac:grpSpMkLst>
        </pc:grpChg>
        <pc:grpChg chg="del">
          <ac:chgData name="Marjokorpi, Kalle" userId="20486357-9ccc-4409-bc0b-ef60da3cad7d" providerId="ADAL" clId="{908CAFB5-4371-4E3B-8B39-74F6B4461CCB}" dt="2023-08-25T05:47:30.844" v="5247" actId="165"/>
          <ac:grpSpMkLst>
            <pc:docMk/>
            <pc:sldMk cId="924758472" sldId="292"/>
            <ac:grpSpMk id="18" creationId="{7DAFBDC0-CF85-9844-21C7-62946ED26900}"/>
          </ac:grpSpMkLst>
        </pc:grpChg>
        <pc:grpChg chg="del">
          <ac:chgData name="Marjokorpi, Kalle" userId="20486357-9ccc-4409-bc0b-ef60da3cad7d" providerId="ADAL" clId="{908CAFB5-4371-4E3B-8B39-74F6B4461CCB}" dt="2023-08-25T05:46:12.676" v="5203" actId="165"/>
          <ac:grpSpMkLst>
            <pc:docMk/>
            <pc:sldMk cId="924758472" sldId="292"/>
            <ac:grpSpMk id="19" creationId="{EA379AB5-B30E-8587-7D05-55DD60196B43}"/>
          </ac:grpSpMkLst>
        </pc:grpChg>
        <pc:grpChg chg="add del mod">
          <ac:chgData name="Marjokorpi, Kalle" userId="20486357-9ccc-4409-bc0b-ef60da3cad7d" providerId="ADAL" clId="{908CAFB5-4371-4E3B-8B39-74F6B4461CCB}" dt="2023-08-25T05:31:52.076" v="4742" actId="165"/>
          <ac:grpSpMkLst>
            <pc:docMk/>
            <pc:sldMk cId="924758472" sldId="292"/>
            <ac:grpSpMk id="20" creationId="{8FB538B1-A6D5-5C96-88AC-B82C898CC8DC}"/>
          </ac:grpSpMkLst>
        </pc:grpChg>
        <pc:grpChg chg="add del mod">
          <ac:chgData name="Marjokorpi, Kalle" userId="20486357-9ccc-4409-bc0b-ef60da3cad7d" providerId="ADAL" clId="{908CAFB5-4371-4E3B-8B39-74F6B4461CCB}" dt="2023-09-11T05:16:27.511" v="20907" actId="165"/>
          <ac:grpSpMkLst>
            <pc:docMk/>
            <pc:sldMk cId="924758472" sldId="292"/>
            <ac:grpSpMk id="1028" creationId="{D654506F-28B6-2381-F9B5-EDFCBEADC027}"/>
          </ac:grpSpMkLst>
        </pc:grpChg>
        <pc:grpChg chg="add del mod">
          <ac:chgData name="Marjokorpi, Kalle" userId="20486357-9ccc-4409-bc0b-ef60da3cad7d" providerId="ADAL" clId="{908CAFB5-4371-4E3B-8B39-74F6B4461CCB}" dt="2023-08-25T06:18:59.865" v="5643" actId="478"/>
          <ac:grpSpMkLst>
            <pc:docMk/>
            <pc:sldMk cId="924758472" sldId="292"/>
            <ac:grpSpMk id="1037" creationId="{9CB47A00-5BE1-B185-2BA5-EFC6D4DB27C8}"/>
          </ac:grpSpMkLst>
        </pc:grpChg>
        <pc:grpChg chg="add mod topLvl">
          <ac:chgData name="Marjokorpi, Kalle" userId="20486357-9ccc-4409-bc0b-ef60da3cad7d" providerId="ADAL" clId="{908CAFB5-4371-4E3B-8B39-74F6B4461CCB}" dt="2023-09-11T05:16:27.511" v="20907" actId="165"/>
          <ac:grpSpMkLst>
            <pc:docMk/>
            <pc:sldMk cId="924758472" sldId="292"/>
            <ac:grpSpMk id="1064" creationId="{8363DECE-47DB-1002-B4AB-AD2496AA3E96}"/>
          </ac:grpSpMkLst>
        </pc:grpChg>
        <pc:grpChg chg="add del mod">
          <ac:chgData name="Marjokorpi, Kalle" userId="20486357-9ccc-4409-bc0b-ef60da3cad7d" providerId="ADAL" clId="{908CAFB5-4371-4E3B-8B39-74F6B4461CCB}" dt="2023-09-11T04:57:19.671" v="20773" actId="165"/>
          <ac:grpSpMkLst>
            <pc:docMk/>
            <pc:sldMk cId="924758472" sldId="292"/>
            <ac:grpSpMk id="1083" creationId="{E86C326B-24C9-89D3-822A-99F415D2771B}"/>
          </ac:grpSpMkLst>
        </pc:grpChg>
        <pc:grpChg chg="add del mod">
          <ac:chgData name="Marjokorpi, Kalle" userId="20486357-9ccc-4409-bc0b-ef60da3cad7d" providerId="ADAL" clId="{908CAFB5-4371-4E3B-8B39-74F6B4461CCB}" dt="2023-09-01T10:14:38.972" v="11600" actId="165"/>
          <ac:grpSpMkLst>
            <pc:docMk/>
            <pc:sldMk cId="924758472" sldId="292"/>
            <ac:grpSpMk id="1084" creationId="{832A7F5A-618D-1C29-EB2B-5BCD8053DBD6}"/>
          </ac:grpSpMkLst>
        </pc:grpChg>
        <pc:picChg chg="del mod topLvl">
          <ac:chgData name="Marjokorpi, Kalle" userId="20486357-9ccc-4409-bc0b-ef60da3cad7d" providerId="ADAL" clId="{908CAFB5-4371-4E3B-8B39-74F6B4461CCB}" dt="2023-08-25T06:09:21.485" v="5590" actId="478"/>
          <ac:picMkLst>
            <pc:docMk/>
            <pc:sldMk cId="924758472" sldId="292"/>
            <ac:picMk id="3" creationId="{496251FC-6AAC-C1A2-94A2-2694B6322F1F}"/>
          </ac:picMkLst>
        </pc:picChg>
        <pc:picChg chg="mod topLvl">
          <ac:chgData name="Marjokorpi, Kalle" userId="20486357-9ccc-4409-bc0b-ef60da3cad7d" providerId="ADAL" clId="{908CAFB5-4371-4E3B-8B39-74F6B4461CCB}" dt="2023-09-11T04:56:46.171" v="20769" actId="165"/>
          <ac:picMkLst>
            <pc:docMk/>
            <pc:sldMk cId="924758472" sldId="292"/>
            <ac:picMk id="7" creationId="{95022F59-38C3-EA1F-D644-121563B8F57B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15" creationId="{51967032-8BB7-8145-7241-CAAB6511213C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17" creationId="{1BD42301-A6BF-5FD0-118B-6C45AFDAB8DB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19" creationId="{6B6EC462-F625-43CE-6CEA-169C602B2605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26" creationId="{A287F3DB-5E0E-A908-4067-9FC581B1A9CF}"/>
          </ac:picMkLst>
        </pc:picChg>
        <pc:picChg chg="del mod topLvl">
          <ac:chgData name="Marjokorpi, Kalle" userId="20486357-9ccc-4409-bc0b-ef60da3cad7d" providerId="ADAL" clId="{908CAFB5-4371-4E3B-8B39-74F6B4461CCB}" dt="2023-08-25T05:31:57.742" v="4747" actId="478"/>
          <ac:picMkLst>
            <pc:docMk/>
            <pc:sldMk cId="924758472" sldId="292"/>
            <ac:picMk id="26" creationId="{D1DCC91E-38BA-7138-AAAF-41FB0D6FCF1B}"/>
          </ac:picMkLst>
        </pc:picChg>
        <pc:picChg chg="del mod topLvl">
          <ac:chgData name="Marjokorpi, Kalle" userId="20486357-9ccc-4409-bc0b-ef60da3cad7d" providerId="ADAL" clId="{908CAFB5-4371-4E3B-8B39-74F6B4461CCB}" dt="2023-08-25T05:45:37.529" v="5197" actId="478"/>
          <ac:picMkLst>
            <pc:docMk/>
            <pc:sldMk cId="924758472" sldId="292"/>
            <ac:picMk id="27" creationId="{FFCEBAFB-7D63-5905-30D6-28BEA8E029F2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28" creationId="{7840FBD1-69BA-C74F-F24C-B636552D3C5F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30" creationId="{5AC95649-8B33-3945-F922-E2011113F0F9}"/>
          </ac:picMkLst>
        </pc:picChg>
        <pc:picChg chg="del mod topLvl">
          <ac:chgData name="Marjokorpi, Kalle" userId="20486357-9ccc-4409-bc0b-ef60da3cad7d" providerId="ADAL" clId="{908CAFB5-4371-4E3B-8B39-74F6B4461CCB}" dt="2023-08-25T05:31:55.382" v="4744" actId="478"/>
          <ac:picMkLst>
            <pc:docMk/>
            <pc:sldMk cId="924758472" sldId="292"/>
            <ac:picMk id="31" creationId="{875837D5-3943-9640-669C-C0495EF9C9D7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32" creationId="{B9C430A4-29D6-86D1-8AB4-D7EEFBB8D973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35" creationId="{F4E96592-0EFB-CACB-AA11-1466911588E5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41" creationId="{0AFE54A3-16A7-7917-4D9D-3F3DD8EBE12C}"/>
          </ac:picMkLst>
        </pc:picChg>
        <pc:picChg chg="del mod topLvl">
          <ac:chgData name="Marjokorpi, Kalle" userId="20486357-9ccc-4409-bc0b-ef60da3cad7d" providerId="ADAL" clId="{908CAFB5-4371-4E3B-8B39-74F6B4461CCB}" dt="2023-08-25T05:31:55.850" v="4745" actId="478"/>
          <ac:picMkLst>
            <pc:docMk/>
            <pc:sldMk cId="924758472" sldId="292"/>
            <ac:picMk id="41" creationId="{809BCE4D-CED6-2480-7D5D-EC2F897D181B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43" creationId="{D7ABF355-892E-C8C2-CA1C-767838DE1CA6}"/>
          </ac:picMkLst>
        </pc:picChg>
        <pc:picChg chg="mod topLvl">
          <ac:chgData name="Marjokorpi, Kalle" userId="20486357-9ccc-4409-bc0b-ef60da3cad7d" providerId="ADAL" clId="{908CAFB5-4371-4E3B-8B39-74F6B4461CCB}" dt="2023-09-11T04:56:53.067" v="20771" actId="1076"/>
          <ac:picMkLst>
            <pc:docMk/>
            <pc:sldMk cId="924758472" sldId="292"/>
            <ac:picMk id="44" creationId="{1669DFAE-2443-EEB7-93E1-A6F7ED44AF40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49" creationId="{8D1A75EB-21D4-330D-A432-D304F6199037}"/>
          </ac:picMkLst>
        </pc:picChg>
        <pc:picChg chg="mod topLvl">
          <ac:chgData name="Marjokorpi, Kalle" userId="20486357-9ccc-4409-bc0b-ef60da3cad7d" providerId="ADAL" clId="{908CAFB5-4371-4E3B-8B39-74F6B4461CCB}" dt="2023-08-25T06:14:05.463" v="5639" actId="1076"/>
          <ac:picMkLst>
            <pc:docMk/>
            <pc:sldMk cId="924758472" sldId="292"/>
            <ac:picMk id="49" creationId="{938EACB8-18A8-CA05-268F-524594F77AB8}"/>
          </ac:picMkLst>
        </pc:picChg>
        <pc:picChg chg="mod topLvl">
          <ac:chgData name="Marjokorpi, Kalle" userId="20486357-9ccc-4409-bc0b-ef60da3cad7d" providerId="ADAL" clId="{908CAFB5-4371-4E3B-8B39-74F6B4461CCB}" dt="2023-08-25T06:14:05.463" v="5639" actId="1076"/>
          <ac:picMkLst>
            <pc:docMk/>
            <pc:sldMk cId="924758472" sldId="292"/>
            <ac:picMk id="50" creationId="{2461145B-3FC9-B694-0CA3-66497D880D49}"/>
          </ac:picMkLst>
        </pc:picChg>
        <pc:picChg chg="mod topLvl">
          <ac:chgData name="Marjokorpi, Kalle" userId="20486357-9ccc-4409-bc0b-ef60da3cad7d" providerId="ADAL" clId="{908CAFB5-4371-4E3B-8B39-74F6B4461CCB}" dt="2023-08-25T06:14:05.463" v="5639" actId="1076"/>
          <ac:picMkLst>
            <pc:docMk/>
            <pc:sldMk cId="924758472" sldId="292"/>
            <ac:picMk id="51" creationId="{36233C08-54C0-6C74-0AE2-653A8D943F89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51" creationId="{758BEBE9-8AAD-D520-BCA2-99A3BD9C8817}"/>
          </ac:picMkLst>
        </pc:picChg>
        <pc:picChg chg="mod topLvl">
          <ac:chgData name="Marjokorpi, Kalle" userId="20486357-9ccc-4409-bc0b-ef60da3cad7d" providerId="ADAL" clId="{908CAFB5-4371-4E3B-8B39-74F6B4461CCB}" dt="2023-08-25T06:14:05.463" v="5639" actId="1076"/>
          <ac:picMkLst>
            <pc:docMk/>
            <pc:sldMk cId="924758472" sldId="292"/>
            <ac:picMk id="52" creationId="{5D9DE6B1-A71A-4F2C-7D6F-B5CDC0071E08}"/>
          </ac:picMkLst>
        </pc:picChg>
        <pc:picChg chg="mod topLvl">
          <ac:chgData name="Marjokorpi, Kalle" userId="20486357-9ccc-4409-bc0b-ef60da3cad7d" providerId="ADAL" clId="{908CAFB5-4371-4E3B-8B39-74F6B4461CCB}" dt="2023-08-25T06:14:05.463" v="5639" actId="1076"/>
          <ac:picMkLst>
            <pc:docMk/>
            <pc:sldMk cId="924758472" sldId="292"/>
            <ac:picMk id="53" creationId="{06072EB9-3C31-E87A-36BB-CF1D57514698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53" creationId="{E31CF9CC-C776-7F79-3083-FAF66A5B2465}"/>
          </ac:picMkLst>
        </pc:picChg>
        <pc:picChg chg="mod topLvl">
          <ac:chgData name="Marjokorpi, Kalle" userId="20486357-9ccc-4409-bc0b-ef60da3cad7d" providerId="ADAL" clId="{908CAFB5-4371-4E3B-8B39-74F6B4461CCB}" dt="2023-08-25T06:14:05.463" v="5639" actId="1076"/>
          <ac:picMkLst>
            <pc:docMk/>
            <pc:sldMk cId="924758472" sldId="292"/>
            <ac:picMk id="54" creationId="{2FED91F5-95E2-24D5-536E-0CDAE2754C7D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56" creationId="{67818C8C-5C45-ADAE-3628-6803B725A66B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58" creationId="{6A0F1D89-4CCD-A14E-E876-4B02C57B6E75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60" creationId="{52A81A84-915B-F298-82C2-E61A0FF9A44A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62" creationId="{F34B2BDC-4DC2-D963-A48F-A9F4FCDCCC85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24" creationId="{A46C9213-38F1-E6DF-9646-1C2225350510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26" creationId="{692F46B7-BAA2-9C34-15A2-0625948803FD}"/>
          </ac:picMkLst>
        </pc:picChg>
        <pc:picChg chg="del mod topLvl">
          <ac:chgData name="Marjokorpi, Kalle" userId="20486357-9ccc-4409-bc0b-ef60da3cad7d" providerId="ADAL" clId="{908CAFB5-4371-4E3B-8B39-74F6B4461CCB}" dt="2023-08-25T06:18:59.865" v="5643" actId="478"/>
          <ac:picMkLst>
            <pc:docMk/>
            <pc:sldMk cId="924758472" sldId="292"/>
            <ac:picMk id="1026" creationId="{A2221DC8-18E2-39AB-76F4-7F2F2E51D967}"/>
          </ac:picMkLst>
        </pc:picChg>
        <pc:picChg chg="del mod topLvl">
          <ac:chgData name="Marjokorpi, Kalle" userId="20486357-9ccc-4409-bc0b-ef60da3cad7d" providerId="ADAL" clId="{908CAFB5-4371-4E3B-8B39-74F6B4461CCB}" dt="2023-08-25T05:55:38.326" v="5469" actId="478"/>
          <ac:picMkLst>
            <pc:docMk/>
            <pc:sldMk cId="924758472" sldId="292"/>
            <ac:picMk id="1027" creationId="{4CDD7142-9798-128B-77B0-1EBF6CF85670}"/>
          </ac:picMkLst>
        </pc:picChg>
        <pc:picChg chg="add del mod">
          <ac:chgData name="Marjokorpi, Kalle" userId="20486357-9ccc-4409-bc0b-ef60da3cad7d" providerId="ADAL" clId="{908CAFB5-4371-4E3B-8B39-74F6B4461CCB}" dt="2023-08-25T06:18:59.865" v="5643" actId="478"/>
          <ac:picMkLst>
            <pc:docMk/>
            <pc:sldMk cId="924758472" sldId="292"/>
            <ac:picMk id="1028" creationId="{6B613323-0CEC-E340-A358-DA3089D43C8C}"/>
          </ac:picMkLst>
        </pc:picChg>
        <pc:picChg chg="mod topLvl">
          <ac:chgData name="Marjokorpi, Kalle" userId="20486357-9ccc-4409-bc0b-ef60da3cad7d" providerId="ADAL" clId="{908CAFB5-4371-4E3B-8B39-74F6B4461CCB}" dt="2023-09-11T04:57:19.671" v="20773" actId="165"/>
          <ac:picMkLst>
            <pc:docMk/>
            <pc:sldMk cId="924758472" sldId="292"/>
            <ac:picMk id="1031" creationId="{9F317033-1953-EF20-DB50-D84CA7838C18}"/>
          </ac:picMkLst>
        </pc:picChg>
        <pc:picChg chg="del mod topLvl">
          <ac:chgData name="Marjokorpi, Kalle" userId="20486357-9ccc-4409-bc0b-ef60da3cad7d" providerId="ADAL" clId="{908CAFB5-4371-4E3B-8B39-74F6B4461CCB}" dt="2023-08-25T06:18:54.291" v="5642" actId="478"/>
          <ac:picMkLst>
            <pc:docMk/>
            <pc:sldMk cId="924758472" sldId="292"/>
            <ac:picMk id="1033" creationId="{C1E6B218-E073-7EE1-43EF-A5F3DC8701AA}"/>
          </ac:picMkLst>
        </pc:picChg>
        <pc:picChg chg="add del mod">
          <ac:chgData name="Marjokorpi, Kalle" userId="20486357-9ccc-4409-bc0b-ef60da3cad7d" providerId="ADAL" clId="{908CAFB5-4371-4E3B-8B39-74F6B4461CCB}" dt="2023-08-25T06:07:46.451" v="5565" actId="478"/>
          <ac:picMkLst>
            <pc:docMk/>
            <pc:sldMk cId="924758472" sldId="292"/>
            <ac:picMk id="1043" creationId="{F6AD5BED-67BA-10AC-B007-7F9D5C0D4DE0}"/>
          </ac:picMkLst>
        </pc:picChg>
        <pc:picChg chg="add mod topLvl">
          <ac:chgData name="Marjokorpi, Kalle" userId="20486357-9ccc-4409-bc0b-ef60da3cad7d" providerId="ADAL" clId="{908CAFB5-4371-4E3B-8B39-74F6B4461CCB}" dt="2023-09-01T10:14:50.781" v="11604" actId="164"/>
          <ac:picMkLst>
            <pc:docMk/>
            <pc:sldMk cId="924758472" sldId="292"/>
            <ac:picMk id="1045" creationId="{C9EE9DE2-DEAD-8A64-9082-DDA8CABE717F}"/>
          </ac:picMkLst>
        </pc:picChg>
        <pc:picChg chg="add mod topLvl">
          <ac:chgData name="Marjokorpi, Kalle" userId="20486357-9ccc-4409-bc0b-ef60da3cad7d" providerId="ADAL" clId="{908CAFB5-4371-4E3B-8B39-74F6B4461CCB}" dt="2023-09-01T10:14:50.781" v="11604" actId="164"/>
          <ac:picMkLst>
            <pc:docMk/>
            <pc:sldMk cId="924758472" sldId="292"/>
            <ac:picMk id="1047" creationId="{87EF4520-32FA-0DA9-2BE6-B0005C49E075}"/>
          </ac:picMkLst>
        </pc:picChg>
        <pc:picChg chg="add del mod">
          <ac:chgData name="Marjokorpi, Kalle" userId="20486357-9ccc-4409-bc0b-ef60da3cad7d" providerId="ADAL" clId="{908CAFB5-4371-4E3B-8B39-74F6B4461CCB}" dt="2023-08-25T06:18:59.865" v="5643" actId="478"/>
          <ac:picMkLst>
            <pc:docMk/>
            <pc:sldMk cId="924758472" sldId="292"/>
            <ac:picMk id="1057" creationId="{80D1E73B-8393-97F2-790D-14F05D61FD41}"/>
          </ac:picMkLst>
        </pc:picChg>
        <pc:picChg chg="mod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65" creationId="{70216467-E28F-898C-51C2-58E5FAF52286}"/>
          </ac:picMkLst>
        </pc:picChg>
        <pc:picChg chg="mod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66" creationId="{34650165-83DF-2CD8-AD82-1C368218F170}"/>
          </ac:picMkLst>
        </pc:picChg>
        <pc:picChg chg="mod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67" creationId="{1B83C20E-0BF9-2506-5492-8CC6D41E84EA}"/>
          </ac:picMkLst>
        </pc:picChg>
        <pc:picChg chg="mod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68" creationId="{B136B113-78C8-A537-9E36-1F693364581C}"/>
          </ac:picMkLst>
        </pc:picChg>
        <pc:picChg chg="mod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69" creationId="{82B6E43F-A120-ADFD-4AE4-2B5BDC2ACBB0}"/>
          </ac:picMkLst>
        </pc:picChg>
        <pc:picChg chg="mod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70" creationId="{CC254535-C107-1824-B90A-C3AE19A95834}"/>
          </ac:picMkLst>
        </pc:picChg>
        <pc:picChg chg="mod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71" creationId="{58BF7ACD-48C4-9640-9086-52ADD0037921}"/>
          </ac:picMkLst>
        </pc:picChg>
        <pc:picChg chg="add del mod">
          <ac:chgData name="Marjokorpi, Kalle" userId="20486357-9ccc-4409-bc0b-ef60da3cad7d" providerId="ADAL" clId="{908CAFB5-4371-4E3B-8B39-74F6B4461CCB}" dt="2023-08-25T06:39:38.789" v="5733" actId="478"/>
          <ac:picMkLst>
            <pc:docMk/>
            <pc:sldMk cId="924758472" sldId="292"/>
            <ac:picMk id="1072" creationId="{F413B528-1960-F7B5-DD3D-D313708BCA2A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73" creationId="{6790E455-7485-E577-3406-55D18E19EE53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75" creationId="{84FED644-38A9-A915-2748-CD6686DC03F2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77" creationId="{9D4116F7-6679-B717-8ABA-8A85713DF1C9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79" creationId="{851873FA-107E-013C-FD04-2DC220B860C1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2050" creationId="{0F7C672F-DC6D-EDDA-DF7B-5F136F39C20F}"/>
          </ac:picMkLst>
        </pc:picChg>
        <pc:picChg chg="mod topLvl">
          <ac:chgData name="Marjokorpi, Kalle" userId="20486357-9ccc-4409-bc0b-ef60da3cad7d" providerId="ADAL" clId="{908CAFB5-4371-4E3B-8B39-74F6B4461CCB}" dt="2023-09-11T04:57:39.995" v="20781" actId="1076"/>
          <ac:picMkLst>
            <pc:docMk/>
            <pc:sldMk cId="924758472" sldId="292"/>
            <ac:picMk id="2052" creationId="{45440FCA-1A1F-CE18-9F4E-FCC5244F118B}"/>
          </ac:picMkLst>
        </pc:picChg>
        <pc:picChg chg="mod topLvl">
          <ac:chgData name="Marjokorpi, Kalle" userId="20486357-9ccc-4409-bc0b-ef60da3cad7d" providerId="ADAL" clId="{908CAFB5-4371-4E3B-8B39-74F6B4461CCB}" dt="2023-09-11T04:57:19.671" v="20773" actId="165"/>
          <ac:picMkLst>
            <pc:docMk/>
            <pc:sldMk cId="924758472" sldId="292"/>
            <ac:picMk id="2054" creationId="{7E166490-DFE6-8583-E3E8-4709C157C6C0}"/>
          </ac:picMkLst>
        </pc:picChg>
        <pc:picChg chg="mod topLvl">
          <ac:chgData name="Marjokorpi, Kalle" userId="20486357-9ccc-4409-bc0b-ef60da3cad7d" providerId="ADAL" clId="{908CAFB5-4371-4E3B-8B39-74F6B4461CCB}" dt="2023-09-11T04:57:19.671" v="20773" actId="165"/>
          <ac:picMkLst>
            <pc:docMk/>
            <pc:sldMk cId="924758472" sldId="292"/>
            <ac:picMk id="2056" creationId="{87635F6E-81ED-693B-4F19-DE47D3E1234A}"/>
          </ac:picMkLst>
        </pc:picChg>
        <pc:picChg chg="mod topLvl">
          <ac:chgData name="Marjokorpi, Kalle" userId="20486357-9ccc-4409-bc0b-ef60da3cad7d" providerId="ADAL" clId="{908CAFB5-4371-4E3B-8B39-74F6B4461CCB}" dt="2023-09-11T04:57:19.671" v="20773" actId="165"/>
          <ac:picMkLst>
            <pc:docMk/>
            <pc:sldMk cId="924758472" sldId="292"/>
            <ac:picMk id="2058" creationId="{BF2CEB73-6D8B-E2B3-2DC3-BF56DCC9EDC9}"/>
          </ac:picMkLst>
        </pc:picChg>
        <pc:picChg chg="mod topLvl">
          <ac:chgData name="Marjokorpi, Kalle" userId="20486357-9ccc-4409-bc0b-ef60da3cad7d" providerId="ADAL" clId="{908CAFB5-4371-4E3B-8B39-74F6B4461CCB}" dt="2023-09-11T04:57:19.671" v="20773" actId="165"/>
          <ac:picMkLst>
            <pc:docMk/>
            <pc:sldMk cId="924758472" sldId="292"/>
            <ac:picMk id="2060" creationId="{0D0FC929-BF1E-5CEF-DCB6-A06C0A08EBC5}"/>
          </ac:picMkLst>
        </pc:picChg>
        <pc:picChg chg="mod topLvl">
          <ac:chgData name="Marjokorpi, Kalle" userId="20486357-9ccc-4409-bc0b-ef60da3cad7d" providerId="ADAL" clId="{908CAFB5-4371-4E3B-8B39-74F6B4461CCB}" dt="2023-09-11T04:57:27.318" v="20777" actId="1076"/>
          <ac:picMkLst>
            <pc:docMk/>
            <pc:sldMk cId="924758472" sldId="292"/>
            <ac:picMk id="2062" creationId="{02D01AC4-21A3-EBBE-3F3C-C7B8B7632E90}"/>
          </ac:picMkLst>
        </pc:picChg>
        <pc:picChg chg="add del mod">
          <ac:chgData name="Marjokorpi, Kalle" userId="20486357-9ccc-4409-bc0b-ef60da3cad7d" providerId="ADAL" clId="{908CAFB5-4371-4E3B-8B39-74F6B4461CCB}" dt="2023-08-25T06:18:59.865" v="5643" actId="478"/>
          <ac:picMkLst>
            <pc:docMk/>
            <pc:sldMk cId="924758472" sldId="292"/>
            <ac:picMk id="2064" creationId="{7673C70C-24DC-899F-9722-D22A773EF7FD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2066" creationId="{A3263BA3-8138-D85F-07D6-D6E6DB8684B9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2068" creationId="{1EDB1713-494E-3D40-3F71-8DEA7CDA56E8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2070" creationId="{6B95AAB5-5928-2C55-6808-D4DE93A3CF34}"/>
          </ac:picMkLst>
        </pc:picChg>
        <pc:picChg chg="add del mod">
          <ac:chgData name="Marjokorpi, Kalle" userId="20486357-9ccc-4409-bc0b-ef60da3cad7d" providerId="ADAL" clId="{908CAFB5-4371-4E3B-8B39-74F6B4461CCB}" dt="2023-08-25T06:07:47.083" v="5566" actId="478"/>
          <ac:picMkLst>
            <pc:docMk/>
            <pc:sldMk cId="924758472" sldId="292"/>
            <ac:picMk id="2072" creationId="{ED390BF6-1D4A-EF1E-D79C-40A7469F85E1}"/>
          </ac:picMkLst>
        </pc:picChg>
        <pc:picChg chg="mod topLvl">
          <ac:chgData name="Marjokorpi, Kalle" userId="20486357-9ccc-4409-bc0b-ef60da3cad7d" providerId="ADAL" clId="{908CAFB5-4371-4E3B-8B39-74F6B4461CCB}" dt="2023-08-25T06:14:05.463" v="5639" actId="1076"/>
          <ac:picMkLst>
            <pc:docMk/>
            <pc:sldMk cId="924758472" sldId="292"/>
            <ac:picMk id="2076" creationId="{2F494F78-09E3-4938-7021-F605F385C56B}"/>
          </ac:picMkLst>
        </pc:picChg>
        <pc:picChg chg="add mod topLvl">
          <ac:chgData name="Marjokorpi, Kalle" userId="20486357-9ccc-4409-bc0b-ef60da3cad7d" providerId="ADAL" clId="{908CAFB5-4371-4E3B-8B39-74F6B4461CCB}" dt="2023-09-01T10:14:50.781" v="11604" actId="164"/>
          <ac:picMkLst>
            <pc:docMk/>
            <pc:sldMk cId="924758472" sldId="292"/>
            <ac:picMk id="2078" creationId="{9A42E713-836D-F775-4ADF-81924A9E7165}"/>
          </ac:picMkLst>
        </pc:picChg>
        <pc:picChg chg="add mod topLvl">
          <ac:chgData name="Marjokorpi, Kalle" userId="20486357-9ccc-4409-bc0b-ef60da3cad7d" providerId="ADAL" clId="{908CAFB5-4371-4E3B-8B39-74F6B4461CCB}" dt="2023-09-01T10:14:50.781" v="11604" actId="164"/>
          <ac:picMkLst>
            <pc:docMk/>
            <pc:sldMk cId="924758472" sldId="292"/>
            <ac:picMk id="2080" creationId="{E9BE8378-91AA-C1D4-B4DD-438967E083F2}"/>
          </ac:picMkLst>
        </pc:picChg>
        <pc:picChg chg="add mod topLvl">
          <ac:chgData name="Marjokorpi, Kalle" userId="20486357-9ccc-4409-bc0b-ef60da3cad7d" providerId="ADAL" clId="{908CAFB5-4371-4E3B-8B39-74F6B4461CCB}" dt="2023-09-01T10:14:50.781" v="11604" actId="164"/>
          <ac:picMkLst>
            <pc:docMk/>
            <pc:sldMk cId="924758472" sldId="292"/>
            <ac:picMk id="2082" creationId="{34F8D689-1730-D7D8-2955-BECE77A3D21F}"/>
          </ac:picMkLst>
        </pc:picChg>
        <pc:picChg chg="add mod topLvl">
          <ac:chgData name="Marjokorpi, Kalle" userId="20486357-9ccc-4409-bc0b-ef60da3cad7d" providerId="ADAL" clId="{908CAFB5-4371-4E3B-8B39-74F6B4461CCB}" dt="2023-09-01T10:14:50.781" v="11604" actId="164"/>
          <ac:picMkLst>
            <pc:docMk/>
            <pc:sldMk cId="924758472" sldId="292"/>
            <ac:picMk id="2084" creationId="{5E41C11F-5419-2ACB-1A86-4546C41A4D08}"/>
          </ac:picMkLst>
        </pc:picChg>
        <pc:picChg chg="add del mod">
          <ac:chgData name="Marjokorpi, Kalle" userId="20486357-9ccc-4409-bc0b-ef60da3cad7d" providerId="ADAL" clId="{908CAFB5-4371-4E3B-8B39-74F6B4461CCB}" dt="2023-08-25T06:18:59.865" v="5643" actId="478"/>
          <ac:picMkLst>
            <pc:docMk/>
            <pc:sldMk cId="924758472" sldId="292"/>
            <ac:picMk id="2086" creationId="{7289E10A-1CC1-469E-DE83-FB8566B48112}"/>
          </ac:picMkLst>
        </pc:picChg>
        <pc:picChg chg="add del">
          <ac:chgData name="Marjokorpi, Kalle" userId="20486357-9ccc-4409-bc0b-ef60da3cad7d" providerId="ADAL" clId="{908CAFB5-4371-4E3B-8B39-74F6B4461CCB}" dt="2023-08-25T05:55:10.311" v="5460"/>
          <ac:picMkLst>
            <pc:docMk/>
            <pc:sldMk cId="924758472" sldId="292"/>
            <ac:picMk id="2088" creationId="{DF18B982-62F4-C3E0-3A8D-8EAA914F2E61}"/>
          </ac:picMkLst>
        </pc:picChg>
      </pc:sldChg>
      <pc:sldChg chg="addSp delSp modSp add del mod ord modNotesTx">
        <pc:chgData name="Marjokorpi, Kalle" userId="20486357-9ccc-4409-bc0b-ef60da3cad7d" providerId="ADAL" clId="{908CAFB5-4371-4E3B-8B39-74F6B4461CCB}" dt="2023-09-01T14:35:20.188" v="17025" actId="47"/>
        <pc:sldMkLst>
          <pc:docMk/>
          <pc:sldMk cId="602365288" sldId="293"/>
        </pc:sldMkLst>
        <pc:spChg chg="mod">
          <ac:chgData name="Marjokorpi, Kalle" userId="20486357-9ccc-4409-bc0b-ef60da3cad7d" providerId="ADAL" clId="{908CAFB5-4371-4E3B-8B39-74F6B4461CCB}" dt="2023-09-01T14:28:47.801" v="16567" actId="20577"/>
          <ac:spMkLst>
            <pc:docMk/>
            <pc:sldMk cId="602365288" sldId="293"/>
            <ac:spMk id="2" creationId="{54721A46-6157-B450-1F78-A327E2CAF186}"/>
          </ac:spMkLst>
        </pc:spChg>
        <pc:spChg chg="add mod">
          <ac:chgData name="Marjokorpi, Kalle" userId="20486357-9ccc-4409-bc0b-ef60da3cad7d" providerId="ADAL" clId="{908CAFB5-4371-4E3B-8B39-74F6B4461CCB}" dt="2023-08-29T09:50:23.719" v="10303" actId="1076"/>
          <ac:spMkLst>
            <pc:docMk/>
            <pc:sldMk cId="602365288" sldId="293"/>
            <ac:spMk id="9" creationId="{44159810-E587-44EA-D153-88DB9D73D0A2}"/>
          </ac:spMkLst>
        </pc:spChg>
        <pc:spChg chg="add mod">
          <ac:chgData name="Marjokorpi, Kalle" userId="20486357-9ccc-4409-bc0b-ef60da3cad7d" providerId="ADAL" clId="{908CAFB5-4371-4E3B-8B39-74F6B4461CCB}" dt="2023-08-25T11:53:28.289" v="7012" actId="14100"/>
          <ac:spMkLst>
            <pc:docMk/>
            <pc:sldMk cId="602365288" sldId="293"/>
            <ac:spMk id="10" creationId="{803E08C0-4C09-6039-1D41-5226CCB1958A}"/>
          </ac:spMkLst>
        </pc:spChg>
        <pc:spChg chg="add mod">
          <ac:chgData name="Marjokorpi, Kalle" userId="20486357-9ccc-4409-bc0b-ef60da3cad7d" providerId="ADAL" clId="{908CAFB5-4371-4E3B-8B39-74F6B4461CCB}" dt="2023-08-25T11:53:28.289" v="7012" actId="14100"/>
          <ac:spMkLst>
            <pc:docMk/>
            <pc:sldMk cId="602365288" sldId="293"/>
            <ac:spMk id="11" creationId="{D29DFA8D-BE5D-5DF6-AA8C-5A43CB92D3B7}"/>
          </ac:spMkLst>
        </pc:spChg>
        <pc:spChg chg="mod">
          <ac:chgData name="Marjokorpi, Kalle" userId="20486357-9ccc-4409-bc0b-ef60da3cad7d" providerId="ADAL" clId="{908CAFB5-4371-4E3B-8B39-74F6B4461CCB}" dt="2023-08-29T09:50:23.719" v="10303" actId="1076"/>
          <ac:spMkLst>
            <pc:docMk/>
            <pc:sldMk cId="602365288" sldId="293"/>
            <ac:spMk id="12" creationId="{D830137D-65E8-3E5C-2748-5D57E5C5C988}"/>
          </ac:spMkLst>
        </pc:spChg>
        <pc:spChg chg="add mod">
          <ac:chgData name="Marjokorpi, Kalle" userId="20486357-9ccc-4409-bc0b-ef60da3cad7d" providerId="ADAL" clId="{908CAFB5-4371-4E3B-8B39-74F6B4461CCB}" dt="2023-08-25T11:53:28.289" v="7012" actId="14100"/>
          <ac:spMkLst>
            <pc:docMk/>
            <pc:sldMk cId="602365288" sldId="293"/>
            <ac:spMk id="13" creationId="{E848DE95-8EF3-14A9-BE94-C29AD53BFF6F}"/>
          </ac:spMkLst>
        </pc:spChg>
        <pc:spChg chg="add del mod">
          <ac:chgData name="Marjokorpi, Kalle" userId="20486357-9ccc-4409-bc0b-ef60da3cad7d" providerId="ADAL" clId="{908CAFB5-4371-4E3B-8B39-74F6B4461CCB}" dt="2023-09-01T14:29:04.066" v="16571" actId="478"/>
          <ac:spMkLst>
            <pc:docMk/>
            <pc:sldMk cId="602365288" sldId="293"/>
            <ac:spMk id="14" creationId="{5672AC1F-75F4-156A-02D7-A635A66B64BD}"/>
          </ac:spMkLst>
        </pc:spChg>
        <pc:spChg chg="del">
          <ac:chgData name="Marjokorpi, Kalle" userId="20486357-9ccc-4409-bc0b-ef60da3cad7d" providerId="ADAL" clId="{908CAFB5-4371-4E3B-8B39-74F6B4461CCB}" dt="2023-08-25T07:18:38.363" v="6301" actId="478"/>
          <ac:spMkLst>
            <pc:docMk/>
            <pc:sldMk cId="602365288" sldId="293"/>
            <ac:spMk id="15" creationId="{A921E825-25D8-E968-2C89-DA7EA3F16E3F}"/>
          </ac:spMkLst>
        </pc:spChg>
        <pc:spChg chg="add del mod">
          <ac:chgData name="Marjokorpi, Kalle" userId="20486357-9ccc-4409-bc0b-ef60da3cad7d" providerId="ADAL" clId="{908CAFB5-4371-4E3B-8B39-74F6B4461CCB}" dt="2023-09-01T14:29:12.988" v="16574" actId="478"/>
          <ac:spMkLst>
            <pc:docMk/>
            <pc:sldMk cId="602365288" sldId="293"/>
            <ac:spMk id="15" creationId="{EA5A8AFB-DB3E-9F48-6BE2-2D55B44B2EEB}"/>
          </ac:spMkLst>
        </pc:spChg>
        <pc:spChg chg="del">
          <ac:chgData name="Marjokorpi, Kalle" userId="20486357-9ccc-4409-bc0b-ef60da3cad7d" providerId="ADAL" clId="{908CAFB5-4371-4E3B-8B39-74F6B4461CCB}" dt="2023-08-25T07:18:39.348" v="6302" actId="478"/>
          <ac:spMkLst>
            <pc:docMk/>
            <pc:sldMk cId="602365288" sldId="293"/>
            <ac:spMk id="16" creationId="{4DA7C4E3-30D4-6B56-03CE-43C2B94C8EA6}"/>
          </ac:spMkLst>
        </pc:spChg>
        <pc:spChg chg="mod">
          <ac:chgData name="Marjokorpi, Kalle" userId="20486357-9ccc-4409-bc0b-ef60da3cad7d" providerId="ADAL" clId="{908CAFB5-4371-4E3B-8B39-74F6B4461CCB}" dt="2023-08-29T09:50:23.719" v="10303" actId="1076"/>
          <ac:spMkLst>
            <pc:docMk/>
            <pc:sldMk cId="602365288" sldId="293"/>
            <ac:spMk id="17" creationId="{43A88AE9-5CFD-0E49-408A-3BA2430F7D6C}"/>
          </ac:spMkLst>
        </pc:spChg>
        <pc:spChg chg="mod">
          <ac:chgData name="Marjokorpi, Kalle" userId="20486357-9ccc-4409-bc0b-ef60da3cad7d" providerId="ADAL" clId="{908CAFB5-4371-4E3B-8B39-74F6B4461CCB}" dt="2023-08-25T11:53:28.289" v="7012" actId="14100"/>
          <ac:spMkLst>
            <pc:docMk/>
            <pc:sldMk cId="602365288" sldId="293"/>
            <ac:spMk id="18" creationId="{73BDA11F-C814-1CAE-8F56-71E3ED51BF03}"/>
          </ac:spMkLst>
        </pc:spChg>
        <pc:spChg chg="del">
          <ac:chgData name="Marjokorpi, Kalle" userId="20486357-9ccc-4409-bc0b-ef60da3cad7d" providerId="ADAL" clId="{908CAFB5-4371-4E3B-8B39-74F6B4461CCB}" dt="2023-08-25T07:16:43.154" v="6274" actId="478"/>
          <ac:spMkLst>
            <pc:docMk/>
            <pc:sldMk cId="602365288" sldId="293"/>
            <ac:spMk id="19" creationId="{1E071335-4AB7-B304-CE26-30B4E0B412C1}"/>
          </ac:spMkLst>
        </pc:spChg>
        <pc:spChg chg="mod">
          <ac:chgData name="Marjokorpi, Kalle" userId="20486357-9ccc-4409-bc0b-ef60da3cad7d" providerId="ADAL" clId="{908CAFB5-4371-4E3B-8B39-74F6B4461CCB}" dt="2023-08-25T11:53:28.289" v="7012" actId="14100"/>
          <ac:spMkLst>
            <pc:docMk/>
            <pc:sldMk cId="602365288" sldId="293"/>
            <ac:spMk id="20" creationId="{1D443D98-FFF2-5C36-724C-EE0AA3DAEF9A}"/>
          </ac:spMkLst>
        </pc:spChg>
        <pc:spChg chg="add del mod">
          <ac:chgData name="Marjokorpi, Kalle" userId="20486357-9ccc-4409-bc0b-ef60da3cad7d" providerId="ADAL" clId="{908CAFB5-4371-4E3B-8B39-74F6B4461CCB}" dt="2023-08-25T07:21:23.677" v="6386"/>
          <ac:spMkLst>
            <pc:docMk/>
            <pc:sldMk cId="602365288" sldId="293"/>
            <ac:spMk id="21" creationId="{377F8888-B584-429F-04F4-D5D0C4682789}"/>
          </ac:spMkLst>
        </pc:spChg>
        <pc:spChg chg="add mod">
          <ac:chgData name="Marjokorpi, Kalle" userId="20486357-9ccc-4409-bc0b-ef60da3cad7d" providerId="ADAL" clId="{908CAFB5-4371-4E3B-8B39-74F6B4461CCB}" dt="2023-08-29T09:50:26.818" v="10305" actId="1076"/>
          <ac:spMkLst>
            <pc:docMk/>
            <pc:sldMk cId="602365288" sldId="293"/>
            <ac:spMk id="22" creationId="{3F59FBA3-3FBA-D4D5-7ACC-6E21B73A1667}"/>
          </ac:spMkLst>
        </pc:spChg>
        <pc:spChg chg="add mod">
          <ac:chgData name="Marjokorpi, Kalle" userId="20486357-9ccc-4409-bc0b-ef60da3cad7d" providerId="ADAL" clId="{908CAFB5-4371-4E3B-8B39-74F6B4461CCB}" dt="2023-08-25T11:53:28.289" v="7012" actId="14100"/>
          <ac:spMkLst>
            <pc:docMk/>
            <pc:sldMk cId="602365288" sldId="293"/>
            <ac:spMk id="23" creationId="{36E53D33-09E8-EC65-FF75-24FD4D368118}"/>
          </ac:spMkLst>
        </pc:spChg>
        <pc:spChg chg="add mod">
          <ac:chgData name="Marjokorpi, Kalle" userId="20486357-9ccc-4409-bc0b-ef60da3cad7d" providerId="ADAL" clId="{908CAFB5-4371-4E3B-8B39-74F6B4461CCB}" dt="2023-08-25T11:53:28.289" v="7012" actId="14100"/>
          <ac:spMkLst>
            <pc:docMk/>
            <pc:sldMk cId="602365288" sldId="293"/>
            <ac:spMk id="24" creationId="{05D3B264-19F3-3FA3-EBB4-4B18311B7FCB}"/>
          </ac:spMkLst>
        </pc:spChg>
        <pc:spChg chg="add mod">
          <ac:chgData name="Marjokorpi, Kalle" userId="20486357-9ccc-4409-bc0b-ef60da3cad7d" providerId="ADAL" clId="{908CAFB5-4371-4E3B-8B39-74F6B4461CCB}" dt="2023-09-01T14:28:24.358" v="16544" actId="20577"/>
          <ac:spMkLst>
            <pc:docMk/>
            <pc:sldMk cId="602365288" sldId="293"/>
            <ac:spMk id="25" creationId="{3135B333-4015-6C79-C93D-F4BEBD65E7CB}"/>
          </ac:spMkLst>
        </pc:spChg>
        <pc:spChg chg="del">
          <ac:chgData name="Marjokorpi, Kalle" userId="20486357-9ccc-4409-bc0b-ef60da3cad7d" providerId="ADAL" clId="{908CAFB5-4371-4E3B-8B39-74F6B4461CCB}" dt="2023-08-25T07:18:29.097" v="6292" actId="478"/>
          <ac:spMkLst>
            <pc:docMk/>
            <pc:sldMk cId="602365288" sldId="293"/>
            <ac:spMk id="25" creationId="{B82D5B20-9C40-53BE-2516-E86037577D2D}"/>
          </ac:spMkLst>
        </pc:spChg>
        <pc:spChg chg="add del mod">
          <ac:chgData name="Marjokorpi, Kalle" userId="20486357-9ccc-4409-bc0b-ef60da3cad7d" providerId="ADAL" clId="{908CAFB5-4371-4E3B-8B39-74F6B4461CCB}" dt="2023-08-31T13:09:23.267" v="10930" actId="478"/>
          <ac:spMkLst>
            <pc:docMk/>
            <pc:sldMk cId="602365288" sldId="293"/>
            <ac:spMk id="28" creationId="{13E3C6CD-0D3B-67C2-9E21-CC1E82A40A00}"/>
          </ac:spMkLst>
        </pc:spChg>
        <pc:spChg chg="add mod">
          <ac:chgData name="Marjokorpi, Kalle" userId="20486357-9ccc-4409-bc0b-ef60da3cad7d" providerId="ADAL" clId="{908CAFB5-4371-4E3B-8B39-74F6B4461CCB}" dt="2023-08-25T11:53:28.289" v="7012" actId="14100"/>
          <ac:spMkLst>
            <pc:docMk/>
            <pc:sldMk cId="602365288" sldId="293"/>
            <ac:spMk id="29" creationId="{CD1A15DF-C004-4397-7D54-0081A479467C}"/>
          </ac:spMkLst>
        </pc:spChg>
        <pc:spChg chg="add mod">
          <ac:chgData name="Marjokorpi, Kalle" userId="20486357-9ccc-4409-bc0b-ef60da3cad7d" providerId="ADAL" clId="{908CAFB5-4371-4E3B-8B39-74F6B4461CCB}" dt="2023-08-25T11:53:28.289" v="7012" actId="14100"/>
          <ac:spMkLst>
            <pc:docMk/>
            <pc:sldMk cId="602365288" sldId="293"/>
            <ac:spMk id="30" creationId="{C53DB782-A3BB-E30B-BBA5-A8967761F7A3}"/>
          </ac:spMkLst>
        </pc:spChg>
        <pc:spChg chg="add mod">
          <ac:chgData name="Marjokorpi, Kalle" userId="20486357-9ccc-4409-bc0b-ef60da3cad7d" providerId="ADAL" clId="{908CAFB5-4371-4E3B-8B39-74F6B4461CCB}" dt="2023-08-25T11:53:28.289" v="7012" actId="14100"/>
          <ac:spMkLst>
            <pc:docMk/>
            <pc:sldMk cId="602365288" sldId="293"/>
            <ac:spMk id="31" creationId="{CA11794B-34DA-D84D-6051-2BEF939711BB}"/>
          </ac:spMkLst>
        </pc:spChg>
        <pc:spChg chg="del">
          <ac:chgData name="Marjokorpi, Kalle" userId="20486357-9ccc-4409-bc0b-ef60da3cad7d" providerId="ADAL" clId="{908CAFB5-4371-4E3B-8B39-74F6B4461CCB}" dt="2023-08-25T07:18:35.030" v="6298" actId="478"/>
          <ac:spMkLst>
            <pc:docMk/>
            <pc:sldMk cId="602365288" sldId="293"/>
            <ac:spMk id="51" creationId="{2872280A-7687-AAC0-38B1-282ED1832688}"/>
          </ac:spMkLst>
        </pc:spChg>
        <pc:spChg chg="del mod">
          <ac:chgData name="Marjokorpi, Kalle" userId="20486357-9ccc-4409-bc0b-ef60da3cad7d" providerId="ADAL" clId="{908CAFB5-4371-4E3B-8B39-74F6B4461CCB}" dt="2023-08-25T07:18:33.628" v="6297" actId="478"/>
          <ac:spMkLst>
            <pc:docMk/>
            <pc:sldMk cId="602365288" sldId="293"/>
            <ac:spMk id="54" creationId="{20882B16-7182-F8AA-657E-65D9F81B04C7}"/>
          </ac:spMkLst>
        </pc:spChg>
        <pc:spChg chg="del">
          <ac:chgData name="Marjokorpi, Kalle" userId="20486357-9ccc-4409-bc0b-ef60da3cad7d" providerId="ADAL" clId="{908CAFB5-4371-4E3B-8B39-74F6B4461CCB}" dt="2023-08-25T07:16:44.089" v="6275" actId="478"/>
          <ac:spMkLst>
            <pc:docMk/>
            <pc:sldMk cId="602365288" sldId="293"/>
            <ac:spMk id="55" creationId="{60F100C7-8D64-3F32-49BD-83E058DC48AB}"/>
          </ac:spMkLst>
        </pc:spChg>
        <pc:spChg chg="del">
          <ac:chgData name="Marjokorpi, Kalle" userId="20486357-9ccc-4409-bc0b-ef60da3cad7d" providerId="ADAL" clId="{908CAFB5-4371-4E3B-8B39-74F6B4461CCB}" dt="2023-08-25T07:18:29.097" v="6292" actId="478"/>
          <ac:spMkLst>
            <pc:docMk/>
            <pc:sldMk cId="602365288" sldId="293"/>
            <ac:spMk id="56" creationId="{E62710F6-BD05-96D8-9E7C-58C289006F82}"/>
          </ac:spMkLst>
        </pc:spChg>
        <pc:spChg chg="del">
          <ac:chgData name="Marjokorpi, Kalle" userId="20486357-9ccc-4409-bc0b-ef60da3cad7d" providerId="ADAL" clId="{908CAFB5-4371-4E3B-8B39-74F6B4461CCB}" dt="2023-08-25T07:18:31.445" v="6295" actId="478"/>
          <ac:spMkLst>
            <pc:docMk/>
            <pc:sldMk cId="602365288" sldId="293"/>
            <ac:spMk id="57" creationId="{882F5540-DDF7-219D-B218-2D65A8B4808C}"/>
          </ac:spMkLst>
        </pc:spChg>
        <pc:spChg chg="del">
          <ac:chgData name="Marjokorpi, Kalle" userId="20486357-9ccc-4409-bc0b-ef60da3cad7d" providerId="ADAL" clId="{908CAFB5-4371-4E3B-8B39-74F6B4461CCB}" dt="2023-08-25T07:18:35.030" v="6298" actId="478"/>
          <ac:spMkLst>
            <pc:docMk/>
            <pc:sldMk cId="602365288" sldId="293"/>
            <ac:spMk id="58" creationId="{1875E5EE-02EB-BF16-2093-6F40281E0660}"/>
          </ac:spMkLst>
        </pc:spChg>
        <pc:picChg chg="add mod">
          <ac:chgData name="Marjokorpi, Kalle" userId="20486357-9ccc-4409-bc0b-ef60da3cad7d" providerId="ADAL" clId="{908CAFB5-4371-4E3B-8B39-74F6B4461CCB}" dt="2023-08-29T09:50:23.719" v="10303" actId="1076"/>
          <ac:picMkLst>
            <pc:docMk/>
            <pc:sldMk cId="602365288" sldId="293"/>
            <ac:picMk id="3" creationId="{0E81C4A0-881A-739D-18F4-787C28D5B232}"/>
          </ac:picMkLst>
        </pc:picChg>
        <pc:picChg chg="add mod">
          <ac:chgData name="Marjokorpi, Kalle" userId="20486357-9ccc-4409-bc0b-ef60da3cad7d" providerId="ADAL" clId="{908CAFB5-4371-4E3B-8B39-74F6B4461CCB}" dt="2023-08-29T09:50:23.719" v="10303" actId="1076"/>
          <ac:picMkLst>
            <pc:docMk/>
            <pc:sldMk cId="602365288" sldId="293"/>
            <ac:picMk id="4" creationId="{448DC7A8-B95B-08D3-4491-6A7296826A36}"/>
          </ac:picMkLst>
        </pc:picChg>
        <pc:picChg chg="add mod">
          <ac:chgData name="Marjokorpi, Kalle" userId="20486357-9ccc-4409-bc0b-ef60da3cad7d" providerId="ADAL" clId="{908CAFB5-4371-4E3B-8B39-74F6B4461CCB}" dt="2023-08-29T09:50:23.719" v="10303" actId="1076"/>
          <ac:picMkLst>
            <pc:docMk/>
            <pc:sldMk cId="602365288" sldId="293"/>
            <ac:picMk id="8" creationId="{64560AFD-30C0-B9A2-1145-E25FCF8747D1}"/>
          </ac:picMkLst>
        </pc:picChg>
        <pc:picChg chg="del">
          <ac:chgData name="Marjokorpi, Kalle" userId="20486357-9ccc-4409-bc0b-ef60da3cad7d" providerId="ADAL" clId="{908CAFB5-4371-4E3B-8B39-74F6B4461CCB}" dt="2023-08-25T07:16:41.961" v="6273" actId="478"/>
          <ac:picMkLst>
            <pc:docMk/>
            <pc:sldMk cId="602365288" sldId="293"/>
            <ac:picMk id="9" creationId="{71E5C275-6D59-646E-7316-0995F6981743}"/>
          </ac:picMkLst>
        </pc:picChg>
        <pc:picChg chg="add mod">
          <ac:chgData name="Marjokorpi, Kalle" userId="20486357-9ccc-4409-bc0b-ef60da3cad7d" providerId="ADAL" clId="{908CAFB5-4371-4E3B-8B39-74F6B4461CCB}" dt="2023-08-29T09:50:26.818" v="10305" actId="1076"/>
          <ac:picMkLst>
            <pc:docMk/>
            <pc:sldMk cId="602365288" sldId="293"/>
            <ac:picMk id="16" creationId="{91247E50-218B-CA1C-25FB-EACCCCB9B3A1}"/>
          </ac:picMkLst>
        </pc:picChg>
        <pc:picChg chg="add mod">
          <ac:chgData name="Marjokorpi, Kalle" userId="20486357-9ccc-4409-bc0b-ef60da3cad7d" providerId="ADAL" clId="{908CAFB5-4371-4E3B-8B39-74F6B4461CCB}" dt="2023-08-29T09:50:26.818" v="10305" actId="1076"/>
          <ac:picMkLst>
            <pc:docMk/>
            <pc:sldMk cId="602365288" sldId="293"/>
            <ac:picMk id="19" creationId="{351056A4-C943-1DFF-5399-FFBFCC992D98}"/>
          </ac:picMkLst>
        </pc:picChg>
        <pc:picChg chg="add mod">
          <ac:chgData name="Marjokorpi, Kalle" userId="20486357-9ccc-4409-bc0b-ef60da3cad7d" providerId="ADAL" clId="{908CAFB5-4371-4E3B-8B39-74F6B4461CCB}" dt="2023-08-29T09:50:26.818" v="10305" actId="1076"/>
          <ac:picMkLst>
            <pc:docMk/>
            <pc:sldMk cId="602365288" sldId="293"/>
            <ac:picMk id="21" creationId="{161E1CE2-E7D2-00AA-A1EA-809B19949873}"/>
          </ac:picMkLst>
        </pc:picChg>
        <pc:picChg chg="add del mod">
          <ac:chgData name="Marjokorpi, Kalle" userId="20486357-9ccc-4409-bc0b-ef60da3cad7d" providerId="ADAL" clId="{908CAFB5-4371-4E3B-8B39-74F6B4461CCB}" dt="2023-08-29T09:50:28.339" v="10306" actId="478"/>
          <ac:picMkLst>
            <pc:docMk/>
            <pc:sldMk cId="602365288" sldId="293"/>
            <ac:picMk id="25" creationId="{31990E2F-2E48-BF2A-C24F-63ECB4F92CF2}"/>
          </ac:picMkLst>
        </pc:picChg>
        <pc:picChg chg="add del">
          <ac:chgData name="Marjokorpi, Kalle" userId="20486357-9ccc-4409-bc0b-ef60da3cad7d" providerId="ADAL" clId="{908CAFB5-4371-4E3B-8B39-74F6B4461CCB}" dt="2023-08-29T09:51:46.163" v="10342" actId="478"/>
          <ac:picMkLst>
            <pc:docMk/>
            <pc:sldMk cId="602365288" sldId="293"/>
            <ac:picMk id="26" creationId="{09C1A4FD-435A-6D3B-2A15-74CCF872A8FC}"/>
          </ac:picMkLst>
        </pc:picChg>
        <pc:picChg chg="del">
          <ac:chgData name="Marjokorpi, Kalle" userId="20486357-9ccc-4409-bc0b-ef60da3cad7d" providerId="ADAL" clId="{908CAFB5-4371-4E3B-8B39-74F6B4461CCB}" dt="2023-08-25T07:16:41.277" v="6272" actId="478"/>
          <ac:picMkLst>
            <pc:docMk/>
            <pc:sldMk cId="602365288" sldId="293"/>
            <ac:picMk id="42" creationId="{CD268C38-2474-7326-2984-4FFA48BEC46A}"/>
          </ac:picMkLst>
        </pc:picChg>
        <pc:picChg chg="add mod">
          <ac:chgData name="Marjokorpi, Kalle" userId="20486357-9ccc-4409-bc0b-ef60da3cad7d" providerId="ADAL" clId="{908CAFB5-4371-4E3B-8B39-74F6B4461CCB}" dt="2023-08-29T09:50:40.708" v="10312" actId="1076"/>
          <ac:picMkLst>
            <pc:docMk/>
            <pc:sldMk cId="602365288" sldId="293"/>
            <ac:picMk id="1026" creationId="{121AD04A-4D49-37C3-860E-13E7A6A58926}"/>
          </ac:picMkLst>
        </pc:picChg>
        <pc:picChg chg="del mod">
          <ac:chgData name="Marjokorpi, Kalle" userId="20486357-9ccc-4409-bc0b-ef60da3cad7d" providerId="ADAL" clId="{908CAFB5-4371-4E3B-8B39-74F6B4461CCB}" dt="2023-09-01T14:28:08.607" v="16522" actId="478"/>
          <ac:picMkLst>
            <pc:docMk/>
            <pc:sldMk cId="602365288" sldId="293"/>
            <ac:picMk id="1028" creationId="{997CA87E-C27C-355A-175A-67B21F046742}"/>
          </ac:picMkLst>
        </pc:picChg>
        <pc:picChg chg="del">
          <ac:chgData name="Marjokorpi, Kalle" userId="20486357-9ccc-4409-bc0b-ef60da3cad7d" providerId="ADAL" clId="{908CAFB5-4371-4E3B-8B39-74F6B4461CCB}" dt="2023-08-25T07:18:36.381" v="6300" actId="478"/>
          <ac:picMkLst>
            <pc:docMk/>
            <pc:sldMk cId="602365288" sldId="293"/>
            <ac:picMk id="1030" creationId="{DAEB9E37-1ECD-2882-6A84-7BF0E1124FC4}"/>
          </ac:picMkLst>
        </pc:picChg>
        <pc:picChg chg="del">
          <ac:chgData name="Marjokorpi, Kalle" userId="20486357-9ccc-4409-bc0b-ef60da3cad7d" providerId="ADAL" clId="{908CAFB5-4371-4E3B-8B39-74F6B4461CCB}" dt="2023-08-25T07:18:36.140" v="6299" actId="478"/>
          <ac:picMkLst>
            <pc:docMk/>
            <pc:sldMk cId="602365288" sldId="293"/>
            <ac:picMk id="1034" creationId="{68A94B6E-1969-7BBC-DDC5-9BC641C6ADBA}"/>
          </ac:picMkLst>
        </pc:picChg>
        <pc:picChg chg="add mod">
          <ac:chgData name="Marjokorpi, Kalle" userId="20486357-9ccc-4409-bc0b-ef60da3cad7d" providerId="ADAL" clId="{908CAFB5-4371-4E3B-8B39-74F6B4461CCB}" dt="2023-08-25T11:53:28.289" v="7012" actId="14100"/>
          <ac:picMkLst>
            <pc:docMk/>
            <pc:sldMk cId="602365288" sldId="293"/>
            <ac:picMk id="4098" creationId="{A431FE28-E1F2-D3F7-BE1E-2A85EF168A63}"/>
          </ac:picMkLst>
        </pc:picChg>
        <pc:picChg chg="add mod">
          <ac:chgData name="Marjokorpi, Kalle" userId="20486357-9ccc-4409-bc0b-ef60da3cad7d" providerId="ADAL" clId="{908CAFB5-4371-4E3B-8B39-74F6B4461CCB}" dt="2023-08-25T11:53:28.289" v="7012" actId="14100"/>
          <ac:picMkLst>
            <pc:docMk/>
            <pc:sldMk cId="602365288" sldId="293"/>
            <ac:picMk id="4100" creationId="{5D271BB3-A04C-8E44-8250-84AD9616AA96}"/>
          </ac:picMkLst>
        </pc:picChg>
        <pc:picChg chg="add mod">
          <ac:chgData name="Marjokorpi, Kalle" userId="20486357-9ccc-4409-bc0b-ef60da3cad7d" providerId="ADAL" clId="{908CAFB5-4371-4E3B-8B39-74F6B4461CCB}" dt="2023-08-25T11:53:28.289" v="7012" actId="14100"/>
          <ac:picMkLst>
            <pc:docMk/>
            <pc:sldMk cId="602365288" sldId="293"/>
            <ac:picMk id="4102" creationId="{1F849D6E-F91B-C214-57A7-9F59E9A8446B}"/>
          </ac:picMkLst>
        </pc:picChg>
        <pc:picChg chg="add mod">
          <ac:chgData name="Marjokorpi, Kalle" userId="20486357-9ccc-4409-bc0b-ef60da3cad7d" providerId="ADAL" clId="{908CAFB5-4371-4E3B-8B39-74F6B4461CCB}" dt="2023-08-25T11:53:28.289" v="7012" actId="14100"/>
          <ac:picMkLst>
            <pc:docMk/>
            <pc:sldMk cId="602365288" sldId="293"/>
            <ac:picMk id="4104" creationId="{8B96F9C6-1133-18E3-F6F2-49186717FF3C}"/>
          </ac:picMkLst>
        </pc:picChg>
        <pc:picChg chg="add mod">
          <ac:chgData name="Marjokorpi, Kalle" userId="20486357-9ccc-4409-bc0b-ef60da3cad7d" providerId="ADAL" clId="{908CAFB5-4371-4E3B-8B39-74F6B4461CCB}" dt="2023-08-25T11:53:28.289" v="7012" actId="14100"/>
          <ac:picMkLst>
            <pc:docMk/>
            <pc:sldMk cId="602365288" sldId="293"/>
            <ac:picMk id="4106" creationId="{FF2B26A6-322B-42B4-A4D7-15CB2806FB53}"/>
          </ac:picMkLst>
        </pc:picChg>
        <pc:picChg chg="add del mod">
          <ac:chgData name="Marjokorpi, Kalle" userId="20486357-9ccc-4409-bc0b-ef60da3cad7d" providerId="ADAL" clId="{908CAFB5-4371-4E3B-8B39-74F6B4461CCB}" dt="2023-08-29T09:50:11.575" v="10298" actId="478"/>
          <ac:picMkLst>
            <pc:docMk/>
            <pc:sldMk cId="602365288" sldId="293"/>
            <ac:picMk id="4108" creationId="{8027F7D6-AD77-7D16-7E42-099142E0A262}"/>
          </ac:picMkLst>
        </pc:picChg>
        <pc:picChg chg="add del mod">
          <ac:chgData name="Marjokorpi, Kalle" userId="20486357-9ccc-4409-bc0b-ef60da3cad7d" providerId="ADAL" clId="{908CAFB5-4371-4E3B-8B39-74F6B4461CCB}" dt="2023-09-01T14:29:13.462" v="16575" actId="478"/>
          <ac:picMkLst>
            <pc:docMk/>
            <pc:sldMk cId="602365288" sldId="293"/>
            <ac:picMk id="4110" creationId="{9F22173E-6145-8045-CC82-7C0FAE73EF91}"/>
          </ac:picMkLst>
        </pc:picChg>
        <pc:cxnChg chg="add mod">
          <ac:chgData name="Marjokorpi, Kalle" userId="20486357-9ccc-4409-bc0b-ef60da3cad7d" providerId="ADAL" clId="{908CAFB5-4371-4E3B-8B39-74F6B4461CCB}" dt="2023-08-31T13:09:23.267" v="10930" actId="478"/>
          <ac:cxnSpMkLst>
            <pc:docMk/>
            <pc:sldMk cId="602365288" sldId="293"/>
            <ac:cxnSpMk id="32" creationId="{80362137-1D54-F804-D466-7E9FE8DEA717}"/>
          </ac:cxnSpMkLst>
        </pc:cxnChg>
        <pc:cxnChg chg="mod">
          <ac:chgData name="Marjokorpi, Kalle" userId="20486357-9ccc-4409-bc0b-ef60da3cad7d" providerId="ADAL" clId="{908CAFB5-4371-4E3B-8B39-74F6B4461CCB}" dt="2023-08-31T13:09:23.267" v="10930" actId="478"/>
          <ac:cxnSpMkLst>
            <pc:docMk/>
            <pc:sldMk cId="602365288" sldId="293"/>
            <ac:cxnSpMk id="38" creationId="{C0AF62A5-9332-35F9-56E3-F0CD19636E2E}"/>
          </ac:cxnSpMkLst>
        </pc:cxnChg>
        <pc:cxnChg chg="del mod">
          <ac:chgData name="Marjokorpi, Kalle" userId="20486357-9ccc-4409-bc0b-ef60da3cad7d" providerId="ADAL" clId="{908CAFB5-4371-4E3B-8B39-74F6B4461CCB}" dt="2023-08-25T07:18:29.642" v="6293" actId="478"/>
          <ac:cxnSpMkLst>
            <pc:docMk/>
            <pc:sldMk cId="602365288" sldId="293"/>
            <ac:cxnSpMk id="40" creationId="{A118F678-DB14-FFD8-AE4A-42E21BC7EB8D}"/>
          </ac:cxnSpMkLst>
        </pc:cxnChg>
        <pc:cxnChg chg="del mod">
          <ac:chgData name="Marjokorpi, Kalle" userId="20486357-9ccc-4409-bc0b-ef60da3cad7d" providerId="ADAL" clId="{908CAFB5-4371-4E3B-8B39-74F6B4461CCB}" dt="2023-08-25T07:18:30.799" v="6294" actId="478"/>
          <ac:cxnSpMkLst>
            <pc:docMk/>
            <pc:sldMk cId="602365288" sldId="293"/>
            <ac:cxnSpMk id="50" creationId="{A116A738-A4A3-ACBE-35D4-8E7AA49ABBF0}"/>
          </ac:cxnSpMkLst>
        </pc:cxnChg>
      </pc:sldChg>
      <pc:sldChg chg="add del">
        <pc:chgData name="Marjokorpi, Kalle" userId="20486357-9ccc-4409-bc0b-ef60da3cad7d" providerId="ADAL" clId="{908CAFB5-4371-4E3B-8B39-74F6B4461CCB}" dt="2023-08-25T06:23:22.925" v="5657" actId="47"/>
        <pc:sldMkLst>
          <pc:docMk/>
          <pc:sldMk cId="1616477008" sldId="293"/>
        </pc:sldMkLst>
      </pc:sldChg>
      <pc:sldChg chg="addSp delSp modSp add del mod ord modNotesTx">
        <pc:chgData name="Marjokorpi, Kalle" userId="20486357-9ccc-4409-bc0b-ef60da3cad7d" providerId="ADAL" clId="{908CAFB5-4371-4E3B-8B39-74F6B4461CCB}" dt="2023-09-01T14:58:47.711" v="17741" actId="47"/>
        <pc:sldMkLst>
          <pc:docMk/>
          <pc:sldMk cId="1807499814" sldId="294"/>
        </pc:sldMkLst>
        <pc:spChg chg="mod">
          <ac:chgData name="Marjokorpi, Kalle" userId="20486357-9ccc-4409-bc0b-ef60da3cad7d" providerId="ADAL" clId="{908CAFB5-4371-4E3B-8B39-74F6B4461CCB}" dt="2023-08-28T14:59:26.268" v="9268" actId="790"/>
          <ac:spMkLst>
            <pc:docMk/>
            <pc:sldMk cId="1807499814" sldId="294"/>
            <ac:spMk id="2" creationId="{30A26BCB-451B-4AC9-B49D-5729093699CF}"/>
          </ac:spMkLst>
        </pc:spChg>
        <pc:spChg chg="add mod ord">
          <ac:chgData name="Marjokorpi, Kalle" userId="20486357-9ccc-4409-bc0b-ef60da3cad7d" providerId="ADAL" clId="{908CAFB5-4371-4E3B-8B39-74F6B4461CCB}" dt="2023-08-25T07:14:33.251" v="6266" actId="1076"/>
          <ac:spMkLst>
            <pc:docMk/>
            <pc:sldMk cId="1807499814" sldId="294"/>
            <ac:spMk id="3" creationId="{C1F34DE5-9F12-20D7-E947-8CE2C106E6CD}"/>
          </ac:spMkLst>
        </pc:spChg>
        <pc:spChg chg="mod">
          <ac:chgData name="Marjokorpi, Kalle" userId="20486357-9ccc-4409-bc0b-ef60da3cad7d" providerId="ADAL" clId="{908CAFB5-4371-4E3B-8B39-74F6B4461CCB}" dt="2023-08-25T11:52:10.164" v="6999" actId="20577"/>
          <ac:spMkLst>
            <pc:docMk/>
            <pc:sldMk cId="1807499814" sldId="294"/>
            <ac:spMk id="4" creationId="{F4FD9993-F85A-4566-9E29-B83C542E7327}"/>
          </ac:spMkLst>
        </pc:spChg>
        <pc:spChg chg="mod">
          <ac:chgData name="Marjokorpi, Kalle" userId="20486357-9ccc-4409-bc0b-ef60da3cad7d" providerId="ADAL" clId="{908CAFB5-4371-4E3B-8B39-74F6B4461CCB}" dt="2023-08-25T11:52:05.818" v="6990" actId="20577"/>
          <ac:spMkLst>
            <pc:docMk/>
            <pc:sldMk cId="1807499814" sldId="294"/>
            <ac:spMk id="5" creationId="{565B0FAB-0F1D-42E0-B2A8-F2B10BBC25A9}"/>
          </ac:spMkLst>
        </pc:spChg>
        <pc:spChg chg="mod">
          <ac:chgData name="Marjokorpi, Kalle" userId="20486357-9ccc-4409-bc0b-ef60da3cad7d" providerId="ADAL" clId="{908CAFB5-4371-4E3B-8B39-74F6B4461CCB}" dt="2023-08-25T11:51:55.138" v="6988" actId="1076"/>
          <ac:spMkLst>
            <pc:docMk/>
            <pc:sldMk cId="1807499814" sldId="294"/>
            <ac:spMk id="7" creationId="{96EA2B05-3C38-5563-EF01-5AB3AC9075BF}"/>
          </ac:spMkLst>
        </pc:spChg>
        <pc:spChg chg="add mod">
          <ac:chgData name="Marjokorpi, Kalle" userId="20486357-9ccc-4409-bc0b-ef60da3cad7d" providerId="ADAL" clId="{908CAFB5-4371-4E3B-8B39-74F6B4461CCB}" dt="2023-08-25T07:14:33.251" v="6266" actId="1076"/>
          <ac:spMkLst>
            <pc:docMk/>
            <pc:sldMk cId="1807499814" sldId="294"/>
            <ac:spMk id="8" creationId="{8C3C5692-D0B6-C2CE-C4E2-A0E607FEF50D}"/>
          </ac:spMkLst>
        </pc:spChg>
        <pc:spChg chg="del">
          <ac:chgData name="Marjokorpi, Kalle" userId="20486357-9ccc-4409-bc0b-ef60da3cad7d" providerId="ADAL" clId="{908CAFB5-4371-4E3B-8B39-74F6B4461CCB}" dt="2023-08-25T06:58:15.666" v="6207" actId="478"/>
          <ac:spMkLst>
            <pc:docMk/>
            <pc:sldMk cId="1807499814" sldId="294"/>
            <ac:spMk id="9" creationId="{7B869386-1E4F-47EE-AF38-F4B97E9E74D5}"/>
          </ac:spMkLst>
        </pc:spChg>
        <pc:spChg chg="mod">
          <ac:chgData name="Marjokorpi, Kalle" userId="20486357-9ccc-4409-bc0b-ef60da3cad7d" providerId="ADAL" clId="{908CAFB5-4371-4E3B-8B39-74F6B4461CCB}" dt="2023-08-25T07:14:33.251" v="6266" actId="1076"/>
          <ac:spMkLst>
            <pc:docMk/>
            <pc:sldMk cId="1807499814" sldId="294"/>
            <ac:spMk id="10" creationId="{94515CA2-C917-499F-806A-33B726721D02}"/>
          </ac:spMkLst>
        </pc:spChg>
        <pc:spChg chg="add mod">
          <ac:chgData name="Marjokorpi, Kalle" userId="20486357-9ccc-4409-bc0b-ef60da3cad7d" providerId="ADAL" clId="{908CAFB5-4371-4E3B-8B39-74F6B4461CCB}" dt="2023-08-25T07:14:33.251" v="6266" actId="1076"/>
          <ac:spMkLst>
            <pc:docMk/>
            <pc:sldMk cId="1807499814" sldId="294"/>
            <ac:spMk id="11" creationId="{96661237-20EF-1012-D194-344BC9ACDABA}"/>
          </ac:spMkLst>
        </pc:spChg>
        <pc:spChg chg="del">
          <ac:chgData name="Marjokorpi, Kalle" userId="20486357-9ccc-4409-bc0b-ef60da3cad7d" providerId="ADAL" clId="{908CAFB5-4371-4E3B-8B39-74F6B4461CCB}" dt="2023-08-25T07:10:57.530" v="6247" actId="478"/>
          <ac:spMkLst>
            <pc:docMk/>
            <pc:sldMk cId="1807499814" sldId="294"/>
            <ac:spMk id="12" creationId="{CB6DC364-8227-4531-860D-8BB8524FAD21}"/>
          </ac:spMkLst>
        </pc:spChg>
        <pc:spChg chg="del">
          <ac:chgData name="Marjokorpi, Kalle" userId="20486357-9ccc-4409-bc0b-ef60da3cad7d" providerId="ADAL" clId="{908CAFB5-4371-4E3B-8B39-74F6B4461CCB}" dt="2023-08-25T06:58:15.666" v="6207" actId="478"/>
          <ac:spMkLst>
            <pc:docMk/>
            <pc:sldMk cId="1807499814" sldId="294"/>
            <ac:spMk id="15" creationId="{31D82001-9681-3C4F-555F-2EAB3B8B071E}"/>
          </ac:spMkLst>
        </pc:spChg>
        <pc:spChg chg="mod">
          <ac:chgData name="Marjokorpi, Kalle" userId="20486357-9ccc-4409-bc0b-ef60da3cad7d" providerId="ADAL" clId="{908CAFB5-4371-4E3B-8B39-74F6B4461CCB}" dt="2023-08-25T07:14:33.251" v="6266" actId="1076"/>
          <ac:spMkLst>
            <pc:docMk/>
            <pc:sldMk cId="1807499814" sldId="294"/>
            <ac:spMk id="16" creationId="{74840E4C-CA07-1D4B-5714-D371CE855FF1}"/>
          </ac:spMkLst>
        </pc:spChg>
        <pc:spChg chg="del">
          <ac:chgData name="Marjokorpi, Kalle" userId="20486357-9ccc-4409-bc0b-ef60da3cad7d" providerId="ADAL" clId="{908CAFB5-4371-4E3B-8B39-74F6B4461CCB}" dt="2023-08-25T06:57:36.137" v="6177" actId="478"/>
          <ac:spMkLst>
            <pc:docMk/>
            <pc:sldMk cId="1807499814" sldId="294"/>
            <ac:spMk id="17" creationId="{24ECF7EA-4C05-B54F-0EDC-573C3092C32A}"/>
          </ac:spMkLst>
        </pc:spChg>
        <pc:spChg chg="add mod">
          <ac:chgData name="Marjokorpi, Kalle" userId="20486357-9ccc-4409-bc0b-ef60da3cad7d" providerId="ADAL" clId="{908CAFB5-4371-4E3B-8B39-74F6B4461CCB}" dt="2023-08-25T07:14:33.251" v="6266" actId="1076"/>
          <ac:spMkLst>
            <pc:docMk/>
            <pc:sldMk cId="1807499814" sldId="294"/>
            <ac:spMk id="18" creationId="{AF948C59-660C-1154-CC8C-FEEBB526EA7A}"/>
          </ac:spMkLst>
        </pc:spChg>
        <pc:spChg chg="add mod">
          <ac:chgData name="Marjokorpi, Kalle" userId="20486357-9ccc-4409-bc0b-ef60da3cad7d" providerId="ADAL" clId="{908CAFB5-4371-4E3B-8B39-74F6B4461CCB}" dt="2023-08-25T07:14:33.251" v="6266" actId="1076"/>
          <ac:spMkLst>
            <pc:docMk/>
            <pc:sldMk cId="1807499814" sldId="294"/>
            <ac:spMk id="19" creationId="{0F947E74-40BB-0145-45F7-2CD878233164}"/>
          </ac:spMkLst>
        </pc:spChg>
        <pc:spChg chg="add mod">
          <ac:chgData name="Marjokorpi, Kalle" userId="20486357-9ccc-4409-bc0b-ef60da3cad7d" providerId="ADAL" clId="{908CAFB5-4371-4E3B-8B39-74F6B4461CCB}" dt="2023-08-25T07:14:33.251" v="6266" actId="1076"/>
          <ac:spMkLst>
            <pc:docMk/>
            <pc:sldMk cId="1807499814" sldId="294"/>
            <ac:spMk id="20" creationId="{04BCE75C-F44C-1FB6-3EDD-5E0F3BB61A4A}"/>
          </ac:spMkLst>
        </pc:spChg>
        <pc:spChg chg="add mod">
          <ac:chgData name="Marjokorpi, Kalle" userId="20486357-9ccc-4409-bc0b-ef60da3cad7d" providerId="ADAL" clId="{908CAFB5-4371-4E3B-8B39-74F6B4461CCB}" dt="2023-08-25T07:14:33.251" v="6266" actId="1076"/>
          <ac:spMkLst>
            <pc:docMk/>
            <pc:sldMk cId="1807499814" sldId="294"/>
            <ac:spMk id="21" creationId="{2DD1BEB6-021F-11A7-22CC-60643E0E2DE3}"/>
          </ac:spMkLst>
        </pc:spChg>
        <pc:spChg chg="add mod">
          <ac:chgData name="Marjokorpi, Kalle" userId="20486357-9ccc-4409-bc0b-ef60da3cad7d" providerId="ADAL" clId="{908CAFB5-4371-4E3B-8B39-74F6B4461CCB}" dt="2023-08-25T07:14:33.251" v="6266" actId="1076"/>
          <ac:spMkLst>
            <pc:docMk/>
            <pc:sldMk cId="1807499814" sldId="294"/>
            <ac:spMk id="22" creationId="{2210965C-D9C4-E9DC-0159-298F7E84C05F}"/>
          </ac:spMkLst>
        </pc:spChg>
        <pc:spChg chg="add del mod">
          <ac:chgData name="Marjokorpi, Kalle" userId="20486357-9ccc-4409-bc0b-ef60da3cad7d" providerId="ADAL" clId="{908CAFB5-4371-4E3B-8B39-74F6B4461CCB}" dt="2023-08-25T07:13:06.657" v="6258" actId="478"/>
          <ac:spMkLst>
            <pc:docMk/>
            <pc:sldMk cId="1807499814" sldId="294"/>
            <ac:spMk id="24" creationId="{38ED4BA7-588F-8562-05C2-B564D607B279}"/>
          </ac:spMkLst>
        </pc:spChg>
        <pc:spChg chg="add del mod">
          <ac:chgData name="Marjokorpi, Kalle" userId="20486357-9ccc-4409-bc0b-ef60da3cad7d" providerId="ADAL" clId="{908CAFB5-4371-4E3B-8B39-74F6B4461CCB}" dt="2023-08-25T07:11:40.057" v="6253" actId="478"/>
          <ac:spMkLst>
            <pc:docMk/>
            <pc:sldMk cId="1807499814" sldId="294"/>
            <ac:spMk id="27" creationId="{18E0E06B-7795-4936-6B6A-AE886B6254F9}"/>
          </ac:spMkLst>
        </pc:spChg>
        <pc:spChg chg="del">
          <ac:chgData name="Marjokorpi, Kalle" userId="20486357-9ccc-4409-bc0b-ef60da3cad7d" providerId="ADAL" clId="{908CAFB5-4371-4E3B-8B39-74F6B4461CCB}" dt="2023-08-25T06:58:35.443" v="6208" actId="478"/>
          <ac:spMkLst>
            <pc:docMk/>
            <pc:sldMk cId="1807499814" sldId="294"/>
            <ac:spMk id="28" creationId="{57A12F98-F3EA-9350-2B82-73BDBB846136}"/>
          </ac:spMkLst>
        </pc:spChg>
        <pc:spChg chg="add del mod">
          <ac:chgData name="Marjokorpi, Kalle" userId="20486357-9ccc-4409-bc0b-ef60da3cad7d" providerId="ADAL" clId="{908CAFB5-4371-4E3B-8B39-74F6B4461CCB}" dt="2023-08-25T07:28:23.660" v="6507" actId="478"/>
          <ac:spMkLst>
            <pc:docMk/>
            <pc:sldMk cId="1807499814" sldId="294"/>
            <ac:spMk id="30" creationId="{82E99A59-0239-A365-EBC1-E1A132F060C4}"/>
          </ac:spMkLst>
        </pc:spChg>
        <pc:picChg chg="mod">
          <ac:chgData name="Marjokorpi, Kalle" userId="20486357-9ccc-4409-bc0b-ef60da3cad7d" providerId="ADAL" clId="{908CAFB5-4371-4E3B-8B39-74F6B4461CCB}" dt="2023-08-25T07:14:33.251" v="6266" actId="1076"/>
          <ac:picMkLst>
            <pc:docMk/>
            <pc:sldMk cId="1807499814" sldId="294"/>
            <ac:picMk id="13" creationId="{1A44E089-BB6B-806F-2E8C-079D53E567D7}"/>
          </ac:picMkLst>
        </pc:picChg>
        <pc:picChg chg="mod">
          <ac:chgData name="Marjokorpi, Kalle" userId="20486357-9ccc-4409-bc0b-ef60da3cad7d" providerId="ADAL" clId="{908CAFB5-4371-4E3B-8B39-74F6B4461CCB}" dt="2023-08-25T07:14:33.251" v="6266" actId="1076"/>
          <ac:picMkLst>
            <pc:docMk/>
            <pc:sldMk cId="1807499814" sldId="294"/>
            <ac:picMk id="14" creationId="{492B93FE-0CCC-08D9-5154-4614CE9E00BC}"/>
          </ac:picMkLst>
        </pc:picChg>
        <pc:picChg chg="add del mod">
          <ac:chgData name="Marjokorpi, Kalle" userId="20486357-9ccc-4409-bc0b-ef60da3cad7d" providerId="ADAL" clId="{908CAFB5-4371-4E3B-8B39-74F6B4461CCB}" dt="2023-08-25T07:13:05.545" v="6257" actId="478"/>
          <ac:picMkLst>
            <pc:docMk/>
            <pc:sldMk cId="1807499814" sldId="294"/>
            <ac:picMk id="23" creationId="{376517B3-F46B-6DB4-7901-10D2FE4FEC60}"/>
          </ac:picMkLst>
        </pc:picChg>
        <pc:picChg chg="add del mod">
          <ac:chgData name="Marjokorpi, Kalle" userId="20486357-9ccc-4409-bc0b-ef60da3cad7d" providerId="ADAL" clId="{908CAFB5-4371-4E3B-8B39-74F6B4461CCB}" dt="2023-08-25T07:11:40.057" v="6253" actId="478"/>
          <ac:picMkLst>
            <pc:docMk/>
            <pc:sldMk cId="1807499814" sldId="294"/>
            <ac:picMk id="26" creationId="{12C44470-B0FF-92AB-5A9D-52B67A8FB3AD}"/>
          </ac:picMkLst>
        </pc:picChg>
        <pc:picChg chg="add mod">
          <ac:chgData name="Marjokorpi, Kalle" userId="20486357-9ccc-4409-bc0b-ef60da3cad7d" providerId="ADAL" clId="{908CAFB5-4371-4E3B-8B39-74F6B4461CCB}" dt="2023-08-25T07:14:33.251" v="6266" actId="1076"/>
          <ac:picMkLst>
            <pc:docMk/>
            <pc:sldMk cId="1807499814" sldId="294"/>
            <ac:picMk id="29" creationId="{F551E885-2434-2BDC-29E3-8CA37DE74024}"/>
          </ac:picMkLst>
        </pc:picChg>
        <pc:picChg chg="mod">
          <ac:chgData name="Marjokorpi, Kalle" userId="20486357-9ccc-4409-bc0b-ef60da3cad7d" providerId="ADAL" clId="{908CAFB5-4371-4E3B-8B39-74F6B4461CCB}" dt="2023-08-25T07:38:44.651" v="6549" actId="1076"/>
          <ac:picMkLst>
            <pc:docMk/>
            <pc:sldMk cId="1807499814" sldId="294"/>
            <ac:picMk id="1026" creationId="{A8B27E2B-AFBF-BDD3-CF6F-0D62FCB492B4}"/>
          </ac:picMkLst>
        </pc:picChg>
        <pc:picChg chg="mod">
          <ac:chgData name="Marjokorpi, Kalle" userId="20486357-9ccc-4409-bc0b-ef60da3cad7d" providerId="ADAL" clId="{908CAFB5-4371-4E3B-8B39-74F6B4461CCB}" dt="2023-08-25T07:14:33.251" v="6266" actId="1076"/>
          <ac:picMkLst>
            <pc:docMk/>
            <pc:sldMk cId="1807499814" sldId="294"/>
            <ac:picMk id="2050" creationId="{D2D5E31C-234C-4250-8117-54D7FFE2636D}"/>
          </ac:picMkLst>
        </pc:picChg>
        <pc:picChg chg="mod">
          <ac:chgData name="Marjokorpi, Kalle" userId="20486357-9ccc-4409-bc0b-ef60da3cad7d" providerId="ADAL" clId="{908CAFB5-4371-4E3B-8B39-74F6B4461CCB}" dt="2023-08-25T07:14:33.251" v="6266" actId="1076"/>
          <ac:picMkLst>
            <pc:docMk/>
            <pc:sldMk cId="1807499814" sldId="294"/>
            <ac:picMk id="2054" creationId="{C43EA277-6790-4B52-B91F-6A34DBAF8D8E}"/>
          </ac:picMkLst>
        </pc:picChg>
        <pc:picChg chg="mod">
          <ac:chgData name="Marjokorpi, Kalle" userId="20486357-9ccc-4409-bc0b-ef60da3cad7d" providerId="ADAL" clId="{908CAFB5-4371-4E3B-8B39-74F6B4461CCB}" dt="2023-08-25T07:14:33.251" v="6266" actId="1076"/>
          <ac:picMkLst>
            <pc:docMk/>
            <pc:sldMk cId="1807499814" sldId="294"/>
            <ac:picMk id="3074" creationId="{30D40C11-9D9A-6BDE-0B46-B84977C4F51A}"/>
          </ac:picMkLst>
        </pc:picChg>
      </pc:sldChg>
      <pc:sldChg chg="addSp delSp modSp new mod ord modClrScheme chgLayout">
        <pc:chgData name="Marjokorpi, Kalle" userId="20486357-9ccc-4409-bc0b-ef60da3cad7d" providerId="ADAL" clId="{908CAFB5-4371-4E3B-8B39-74F6B4461CCB}" dt="2023-08-25T07:34:09.294" v="6523" actId="20577"/>
        <pc:sldMkLst>
          <pc:docMk/>
          <pc:sldMk cId="3232957078" sldId="295"/>
        </pc:sldMkLst>
        <pc:spChg chg="del">
          <ac:chgData name="Marjokorpi, Kalle" userId="20486357-9ccc-4409-bc0b-ef60da3cad7d" providerId="ADAL" clId="{908CAFB5-4371-4E3B-8B39-74F6B4461CCB}" dt="2023-08-25T07:23:48.047" v="6469" actId="700"/>
          <ac:spMkLst>
            <pc:docMk/>
            <pc:sldMk cId="3232957078" sldId="295"/>
            <ac:spMk id="2" creationId="{CB9C67C1-A9CA-7C26-07F4-C4158842D917}"/>
          </ac:spMkLst>
        </pc:spChg>
        <pc:spChg chg="del mod ord">
          <ac:chgData name="Marjokorpi, Kalle" userId="20486357-9ccc-4409-bc0b-ef60da3cad7d" providerId="ADAL" clId="{908CAFB5-4371-4E3B-8B39-74F6B4461CCB}" dt="2023-08-25T07:23:48.047" v="6469" actId="700"/>
          <ac:spMkLst>
            <pc:docMk/>
            <pc:sldMk cId="3232957078" sldId="295"/>
            <ac:spMk id="3" creationId="{1D1184B3-7278-B43E-7A0E-C6AE1DCC69E2}"/>
          </ac:spMkLst>
        </pc:spChg>
        <pc:spChg chg="del mod ord">
          <ac:chgData name="Marjokorpi, Kalle" userId="20486357-9ccc-4409-bc0b-ef60da3cad7d" providerId="ADAL" clId="{908CAFB5-4371-4E3B-8B39-74F6B4461CCB}" dt="2023-08-25T07:23:48.047" v="6469" actId="700"/>
          <ac:spMkLst>
            <pc:docMk/>
            <pc:sldMk cId="3232957078" sldId="295"/>
            <ac:spMk id="4" creationId="{4EA454CC-0AE9-021E-AF4C-117F25BA4A1C}"/>
          </ac:spMkLst>
        </pc:spChg>
        <pc:spChg chg="del mod ord">
          <ac:chgData name="Marjokorpi, Kalle" userId="20486357-9ccc-4409-bc0b-ef60da3cad7d" providerId="ADAL" clId="{908CAFB5-4371-4E3B-8B39-74F6B4461CCB}" dt="2023-08-25T07:23:48.047" v="6469" actId="700"/>
          <ac:spMkLst>
            <pc:docMk/>
            <pc:sldMk cId="3232957078" sldId="295"/>
            <ac:spMk id="5" creationId="{656229F6-95F1-23F8-3673-55D8B5058257}"/>
          </ac:spMkLst>
        </pc:spChg>
        <pc:spChg chg="mod ord">
          <ac:chgData name="Marjokorpi, Kalle" userId="20486357-9ccc-4409-bc0b-ef60da3cad7d" providerId="ADAL" clId="{908CAFB5-4371-4E3B-8B39-74F6B4461CCB}" dt="2023-08-25T07:23:48.047" v="6469" actId="700"/>
          <ac:spMkLst>
            <pc:docMk/>
            <pc:sldMk cId="3232957078" sldId="295"/>
            <ac:spMk id="6" creationId="{B35CC927-5A79-1EE1-A97A-A4167931AFD9}"/>
          </ac:spMkLst>
        </pc:spChg>
        <pc:spChg chg="mod ord">
          <ac:chgData name="Marjokorpi, Kalle" userId="20486357-9ccc-4409-bc0b-ef60da3cad7d" providerId="ADAL" clId="{908CAFB5-4371-4E3B-8B39-74F6B4461CCB}" dt="2023-08-25T07:23:48.047" v="6469" actId="700"/>
          <ac:spMkLst>
            <pc:docMk/>
            <pc:sldMk cId="3232957078" sldId="295"/>
            <ac:spMk id="7" creationId="{2BA7D359-1906-D5F3-25F1-D47C211F0929}"/>
          </ac:spMkLst>
        </pc:spChg>
        <pc:spChg chg="mod ord">
          <ac:chgData name="Marjokorpi, Kalle" userId="20486357-9ccc-4409-bc0b-ef60da3cad7d" providerId="ADAL" clId="{908CAFB5-4371-4E3B-8B39-74F6B4461CCB}" dt="2023-08-25T07:23:48.047" v="6469" actId="700"/>
          <ac:spMkLst>
            <pc:docMk/>
            <pc:sldMk cId="3232957078" sldId="295"/>
            <ac:spMk id="8" creationId="{F8DE60C8-38CE-AE13-D01E-86E5F17E89DA}"/>
          </ac:spMkLst>
        </pc:spChg>
        <pc:spChg chg="add mod ord">
          <ac:chgData name="Marjokorpi, Kalle" userId="20486357-9ccc-4409-bc0b-ef60da3cad7d" providerId="ADAL" clId="{908CAFB5-4371-4E3B-8B39-74F6B4461CCB}" dt="2023-08-25T07:34:09.294" v="6523" actId="20577"/>
          <ac:spMkLst>
            <pc:docMk/>
            <pc:sldMk cId="3232957078" sldId="295"/>
            <ac:spMk id="9" creationId="{9498FDC0-9398-F4BA-6BC7-E2DF0A69507E}"/>
          </ac:spMkLst>
        </pc:spChg>
        <pc:spChg chg="add mod ord">
          <ac:chgData name="Marjokorpi, Kalle" userId="20486357-9ccc-4409-bc0b-ef60da3cad7d" providerId="ADAL" clId="{908CAFB5-4371-4E3B-8B39-74F6B4461CCB}" dt="2023-08-25T07:23:48.047" v="6469" actId="700"/>
          <ac:spMkLst>
            <pc:docMk/>
            <pc:sldMk cId="3232957078" sldId="295"/>
            <ac:spMk id="10" creationId="{3A61E21E-C16B-BCEE-6D07-58EC0B862BF0}"/>
          </ac:spMkLst>
        </pc:spChg>
        <pc:spChg chg="add mod ord">
          <ac:chgData name="Marjokorpi, Kalle" userId="20486357-9ccc-4409-bc0b-ef60da3cad7d" providerId="ADAL" clId="{908CAFB5-4371-4E3B-8B39-74F6B4461CCB}" dt="2023-08-25T07:23:58.007" v="6491" actId="20577"/>
          <ac:spMkLst>
            <pc:docMk/>
            <pc:sldMk cId="3232957078" sldId="295"/>
            <ac:spMk id="11" creationId="{33B3C1C2-4EAA-9A65-C122-34D0D8AEDD86}"/>
          </ac:spMkLst>
        </pc:spChg>
      </pc:sldChg>
      <pc:sldChg chg="addSp delSp modSp add mod modNotesTx">
        <pc:chgData name="Marjokorpi, Kalle" userId="20486357-9ccc-4409-bc0b-ef60da3cad7d" providerId="ADAL" clId="{908CAFB5-4371-4E3B-8B39-74F6B4461CCB}" dt="2023-09-11T05:58:07.770" v="21525" actId="108"/>
        <pc:sldMkLst>
          <pc:docMk/>
          <pc:sldMk cId="3802271108" sldId="296"/>
        </pc:sldMkLst>
        <pc:spChg chg="del">
          <ac:chgData name="Marjokorpi, Kalle" userId="20486357-9ccc-4409-bc0b-ef60da3cad7d" providerId="ADAL" clId="{908CAFB5-4371-4E3B-8B39-74F6B4461CCB}" dt="2023-08-25T11:56:17.933" v="7038" actId="478"/>
          <ac:spMkLst>
            <pc:docMk/>
            <pc:sldMk cId="3802271108" sldId="296"/>
            <ac:spMk id="2" creationId="{ED7C01F0-6B2F-C4EA-4E9A-2FE2C753203A}"/>
          </ac:spMkLst>
        </pc:spChg>
        <pc:spChg chg="mod">
          <ac:chgData name="Marjokorpi, Kalle" userId="20486357-9ccc-4409-bc0b-ef60da3cad7d" providerId="ADAL" clId="{908CAFB5-4371-4E3B-8B39-74F6B4461CCB}" dt="2023-09-04T06:09:12.776" v="19875" actId="20577"/>
          <ac:spMkLst>
            <pc:docMk/>
            <pc:sldMk cId="3802271108" sldId="296"/>
            <ac:spMk id="3" creationId="{30013038-0243-B319-8B82-CBDB3DC37161}"/>
          </ac:spMkLst>
        </pc:spChg>
        <pc:spChg chg="mod">
          <ac:chgData name="Marjokorpi, Kalle" userId="20486357-9ccc-4409-bc0b-ef60da3cad7d" providerId="ADAL" clId="{908CAFB5-4371-4E3B-8B39-74F6B4461CCB}" dt="2023-09-04T06:09:10.155" v="19866" actId="20577"/>
          <ac:spMkLst>
            <pc:docMk/>
            <pc:sldMk cId="3802271108" sldId="296"/>
            <ac:spMk id="4" creationId="{425EF608-1CCE-B71D-6BF9-CCEF825DBD6D}"/>
          </ac:spMkLst>
        </pc:spChg>
        <pc:spChg chg="del">
          <ac:chgData name="Marjokorpi, Kalle" userId="20486357-9ccc-4409-bc0b-ef60da3cad7d" providerId="ADAL" clId="{908CAFB5-4371-4E3B-8B39-74F6B4461CCB}" dt="2023-08-25T11:56:17.933" v="7038" actId="478"/>
          <ac:spMkLst>
            <pc:docMk/>
            <pc:sldMk cId="3802271108" sldId="296"/>
            <ac:spMk id="6" creationId="{9F2BC449-A24E-78DE-E964-C199B49AEF9C}"/>
          </ac:spMkLst>
        </pc:spChg>
        <pc:spChg chg="add mod ord">
          <ac:chgData name="Marjokorpi, Kalle" userId="20486357-9ccc-4409-bc0b-ef60da3cad7d" providerId="ADAL" clId="{908CAFB5-4371-4E3B-8B39-74F6B4461CCB}" dt="2023-09-11T05:58:03.867" v="21524" actId="1035"/>
          <ac:spMkLst>
            <pc:docMk/>
            <pc:sldMk cId="3802271108" sldId="296"/>
            <ac:spMk id="6" creationId="{C22549EA-9B77-6797-559C-490719C257C4}"/>
          </ac:spMkLst>
        </pc:spChg>
        <pc:spChg chg="del">
          <ac:chgData name="Marjokorpi, Kalle" userId="20486357-9ccc-4409-bc0b-ef60da3cad7d" providerId="ADAL" clId="{908CAFB5-4371-4E3B-8B39-74F6B4461CCB}" dt="2023-08-25T11:56:17.933" v="7038" actId="478"/>
          <ac:spMkLst>
            <pc:docMk/>
            <pc:sldMk cId="3802271108" sldId="296"/>
            <ac:spMk id="7" creationId="{4A0A8602-C0A3-623E-1182-484F4886AE71}"/>
          </ac:spMkLst>
        </pc:spChg>
        <pc:spChg chg="mod">
          <ac:chgData name="Marjokorpi, Kalle" userId="20486357-9ccc-4409-bc0b-ef60da3cad7d" providerId="ADAL" clId="{908CAFB5-4371-4E3B-8B39-74F6B4461CCB}" dt="2023-09-07T07:12:19.668" v="20622" actId="20577"/>
          <ac:spMkLst>
            <pc:docMk/>
            <pc:sldMk cId="3802271108" sldId="296"/>
            <ac:spMk id="8" creationId="{B5493005-393B-B62E-1CD6-14A52A16CA34}"/>
          </ac:spMkLst>
        </pc:spChg>
        <pc:spChg chg="add del mod">
          <ac:chgData name="Marjokorpi, Kalle" userId="20486357-9ccc-4409-bc0b-ef60da3cad7d" providerId="ADAL" clId="{908CAFB5-4371-4E3B-8B39-74F6B4461CCB}" dt="2023-09-11T05:57:36.910" v="21514" actId="478"/>
          <ac:spMkLst>
            <pc:docMk/>
            <pc:sldMk cId="3802271108" sldId="296"/>
            <ac:spMk id="9" creationId="{7AFFCAD0-759E-50F0-F069-798AAC344E18}"/>
          </ac:spMkLst>
        </pc:spChg>
        <pc:spChg chg="del">
          <ac:chgData name="Marjokorpi, Kalle" userId="20486357-9ccc-4409-bc0b-ef60da3cad7d" providerId="ADAL" clId="{908CAFB5-4371-4E3B-8B39-74F6B4461CCB}" dt="2023-08-25T11:56:17.933" v="7038" actId="478"/>
          <ac:spMkLst>
            <pc:docMk/>
            <pc:sldMk cId="3802271108" sldId="296"/>
            <ac:spMk id="9" creationId="{E2B85581-DDC0-91EB-ECA2-50D642D709C3}"/>
          </ac:spMkLst>
        </pc:spChg>
        <pc:spChg chg="del">
          <ac:chgData name="Marjokorpi, Kalle" userId="20486357-9ccc-4409-bc0b-ef60da3cad7d" providerId="ADAL" clId="{908CAFB5-4371-4E3B-8B39-74F6B4461CCB}" dt="2023-08-25T11:56:17.933" v="7038" actId="478"/>
          <ac:spMkLst>
            <pc:docMk/>
            <pc:sldMk cId="3802271108" sldId="296"/>
            <ac:spMk id="10" creationId="{029B2D78-136E-9CEE-99BC-F7BCEDC215AB}"/>
          </ac:spMkLst>
        </pc:spChg>
        <pc:spChg chg="add del mod">
          <ac:chgData name="Marjokorpi, Kalle" userId="20486357-9ccc-4409-bc0b-ef60da3cad7d" providerId="ADAL" clId="{908CAFB5-4371-4E3B-8B39-74F6B4461CCB}" dt="2023-09-11T05:57:21.381" v="21506" actId="478"/>
          <ac:spMkLst>
            <pc:docMk/>
            <pc:sldMk cId="3802271108" sldId="296"/>
            <ac:spMk id="10" creationId="{C80944B3-EAA8-3A8F-A80C-423C12CA1BD4}"/>
          </ac:spMkLst>
        </pc:spChg>
        <pc:spChg chg="del">
          <ac:chgData name="Marjokorpi, Kalle" userId="20486357-9ccc-4409-bc0b-ef60da3cad7d" providerId="ADAL" clId="{908CAFB5-4371-4E3B-8B39-74F6B4461CCB}" dt="2023-08-25T11:56:17.933" v="7038" actId="478"/>
          <ac:spMkLst>
            <pc:docMk/>
            <pc:sldMk cId="3802271108" sldId="296"/>
            <ac:spMk id="11" creationId="{B85BD798-F029-46AE-396A-B9E4E9EE9CEB}"/>
          </ac:spMkLst>
        </pc:spChg>
        <pc:spChg chg="add del mod">
          <ac:chgData name="Marjokorpi, Kalle" userId="20486357-9ccc-4409-bc0b-ef60da3cad7d" providerId="ADAL" clId="{908CAFB5-4371-4E3B-8B39-74F6B4461CCB}" dt="2023-09-11T05:55:48.272" v="21464" actId="478"/>
          <ac:spMkLst>
            <pc:docMk/>
            <pc:sldMk cId="3802271108" sldId="296"/>
            <ac:spMk id="12" creationId="{DA659C92-878A-B7DE-4225-9C8CCEDD8E20}"/>
          </ac:spMkLst>
        </pc:spChg>
        <pc:spChg chg="add del mod">
          <ac:chgData name="Marjokorpi, Kalle" userId="20486357-9ccc-4409-bc0b-ef60da3cad7d" providerId="ADAL" clId="{908CAFB5-4371-4E3B-8B39-74F6B4461CCB}" dt="2023-09-01T14:50:29.678" v="17428" actId="478"/>
          <ac:spMkLst>
            <pc:docMk/>
            <pc:sldMk cId="3802271108" sldId="296"/>
            <ac:spMk id="13" creationId="{98776B98-44FA-5F50-0C10-D8F97EC526D2}"/>
          </ac:spMkLst>
        </pc:spChg>
        <pc:spChg chg="del">
          <ac:chgData name="Marjokorpi, Kalle" userId="20486357-9ccc-4409-bc0b-ef60da3cad7d" providerId="ADAL" clId="{908CAFB5-4371-4E3B-8B39-74F6B4461CCB}" dt="2023-08-25T11:56:17.933" v="7038" actId="478"/>
          <ac:spMkLst>
            <pc:docMk/>
            <pc:sldMk cId="3802271108" sldId="296"/>
            <ac:spMk id="14" creationId="{14343D99-F6EF-2947-323E-2126B9004119}"/>
          </ac:spMkLst>
        </pc:spChg>
        <pc:spChg chg="del">
          <ac:chgData name="Marjokorpi, Kalle" userId="20486357-9ccc-4409-bc0b-ef60da3cad7d" providerId="ADAL" clId="{908CAFB5-4371-4E3B-8B39-74F6B4461CCB}" dt="2023-08-25T11:56:17.933" v="7038" actId="478"/>
          <ac:spMkLst>
            <pc:docMk/>
            <pc:sldMk cId="3802271108" sldId="296"/>
            <ac:spMk id="15" creationId="{7F4C25C6-5DF9-0C3F-5C9F-C1CD2EA36934}"/>
          </ac:spMkLst>
        </pc:spChg>
        <pc:spChg chg="add mod">
          <ac:chgData name="Marjokorpi, Kalle" userId="20486357-9ccc-4409-bc0b-ef60da3cad7d" providerId="ADAL" clId="{908CAFB5-4371-4E3B-8B39-74F6B4461CCB}" dt="2023-09-11T05:57:51.702" v="21519" actId="1035"/>
          <ac:spMkLst>
            <pc:docMk/>
            <pc:sldMk cId="3802271108" sldId="296"/>
            <ac:spMk id="16" creationId="{4A65E642-A0BA-08B5-6DA9-01ED2558A3CE}"/>
          </ac:spMkLst>
        </pc:spChg>
        <pc:spChg chg="del">
          <ac:chgData name="Marjokorpi, Kalle" userId="20486357-9ccc-4409-bc0b-ef60da3cad7d" providerId="ADAL" clId="{908CAFB5-4371-4E3B-8B39-74F6B4461CCB}" dt="2023-08-25T11:56:17.933" v="7038" actId="478"/>
          <ac:spMkLst>
            <pc:docMk/>
            <pc:sldMk cId="3802271108" sldId="296"/>
            <ac:spMk id="16" creationId="{96F4CA2C-A25B-955E-6D37-590E2203D268}"/>
          </ac:spMkLst>
        </pc:spChg>
        <pc:spChg chg="del">
          <ac:chgData name="Marjokorpi, Kalle" userId="20486357-9ccc-4409-bc0b-ef60da3cad7d" providerId="ADAL" clId="{908CAFB5-4371-4E3B-8B39-74F6B4461CCB}" dt="2023-08-25T11:56:17.933" v="7038" actId="478"/>
          <ac:spMkLst>
            <pc:docMk/>
            <pc:sldMk cId="3802271108" sldId="296"/>
            <ac:spMk id="17" creationId="{D2177119-3962-5114-4969-9007EB74B140}"/>
          </ac:spMkLst>
        </pc:spChg>
        <pc:spChg chg="add del mod ord">
          <ac:chgData name="Marjokorpi, Kalle" userId="20486357-9ccc-4409-bc0b-ef60da3cad7d" providerId="ADAL" clId="{908CAFB5-4371-4E3B-8B39-74F6B4461CCB}" dt="2023-09-01T14:50:29.678" v="17428" actId="478"/>
          <ac:spMkLst>
            <pc:docMk/>
            <pc:sldMk cId="3802271108" sldId="296"/>
            <ac:spMk id="18" creationId="{2DE15A3E-8A69-D1CA-5ACB-1EBCA7D085EE}"/>
          </ac:spMkLst>
        </pc:spChg>
        <pc:spChg chg="add mod">
          <ac:chgData name="Marjokorpi, Kalle" userId="20486357-9ccc-4409-bc0b-ef60da3cad7d" providerId="ADAL" clId="{908CAFB5-4371-4E3B-8B39-74F6B4461CCB}" dt="2023-09-11T05:57:13.163" v="21501" actId="1076"/>
          <ac:spMkLst>
            <pc:docMk/>
            <pc:sldMk cId="3802271108" sldId="296"/>
            <ac:spMk id="19" creationId="{5243BC38-E1E8-EBC1-A0B0-4ACE1E52F4F5}"/>
          </ac:spMkLst>
        </pc:spChg>
        <pc:spChg chg="add del mod">
          <ac:chgData name="Marjokorpi, Kalle" userId="20486357-9ccc-4409-bc0b-ef60da3cad7d" providerId="ADAL" clId="{908CAFB5-4371-4E3B-8B39-74F6B4461CCB}" dt="2023-09-01T14:50:29.678" v="17428" actId="478"/>
          <ac:spMkLst>
            <pc:docMk/>
            <pc:sldMk cId="3802271108" sldId="296"/>
            <ac:spMk id="19" creationId="{D211388C-3ABB-1E62-AE08-9E5FD4DAC07A}"/>
          </ac:spMkLst>
        </pc:spChg>
        <pc:spChg chg="add mod">
          <ac:chgData name="Marjokorpi, Kalle" userId="20486357-9ccc-4409-bc0b-ef60da3cad7d" providerId="ADAL" clId="{908CAFB5-4371-4E3B-8B39-74F6B4461CCB}" dt="2023-09-11T05:57:24.543" v="21507" actId="1076"/>
          <ac:spMkLst>
            <pc:docMk/>
            <pc:sldMk cId="3802271108" sldId="296"/>
            <ac:spMk id="20" creationId="{1D369935-BA29-2C1B-BD97-5376B2D77E12}"/>
          </ac:spMkLst>
        </pc:spChg>
        <pc:spChg chg="del mod">
          <ac:chgData name="Marjokorpi, Kalle" userId="20486357-9ccc-4409-bc0b-ef60da3cad7d" providerId="ADAL" clId="{908CAFB5-4371-4E3B-8B39-74F6B4461CCB}" dt="2023-09-01T14:38:16.916" v="17060" actId="478"/>
          <ac:spMkLst>
            <pc:docMk/>
            <pc:sldMk cId="3802271108" sldId="296"/>
            <ac:spMk id="20" creationId="{452D2B5D-E253-02E2-3FDC-E66E3E895328}"/>
          </ac:spMkLst>
        </pc:spChg>
        <pc:spChg chg="add mod ord">
          <ac:chgData name="Marjokorpi, Kalle" userId="20486357-9ccc-4409-bc0b-ef60da3cad7d" providerId="ADAL" clId="{908CAFB5-4371-4E3B-8B39-74F6B4461CCB}" dt="2023-09-11T05:57:43.573" v="21516" actId="167"/>
          <ac:spMkLst>
            <pc:docMk/>
            <pc:sldMk cId="3802271108" sldId="296"/>
            <ac:spMk id="21" creationId="{5B35D3F4-787F-ECA4-67BA-DCC3E11B6B74}"/>
          </ac:spMkLst>
        </pc:spChg>
        <pc:spChg chg="add del mod">
          <ac:chgData name="Marjokorpi, Kalle" userId="20486357-9ccc-4409-bc0b-ef60da3cad7d" providerId="ADAL" clId="{908CAFB5-4371-4E3B-8B39-74F6B4461CCB}" dt="2023-09-01T14:50:29.678" v="17428" actId="478"/>
          <ac:spMkLst>
            <pc:docMk/>
            <pc:sldMk cId="3802271108" sldId="296"/>
            <ac:spMk id="21" creationId="{FFB0D1AD-F820-D13C-90BD-FE3A6F959EA2}"/>
          </ac:spMkLst>
        </pc:spChg>
        <pc:spChg chg="add del mod">
          <ac:chgData name="Marjokorpi, Kalle" userId="20486357-9ccc-4409-bc0b-ef60da3cad7d" providerId="ADAL" clId="{908CAFB5-4371-4E3B-8B39-74F6B4461CCB}" dt="2023-09-11T05:56:12.210" v="21474" actId="478"/>
          <ac:spMkLst>
            <pc:docMk/>
            <pc:sldMk cId="3802271108" sldId="296"/>
            <ac:spMk id="22" creationId="{1F6B5C67-4923-7C82-2BC6-2FE6A2FCAE44}"/>
          </ac:spMkLst>
        </pc:spChg>
        <pc:spChg chg="add mod">
          <ac:chgData name="Marjokorpi, Kalle" userId="20486357-9ccc-4409-bc0b-ef60da3cad7d" providerId="ADAL" clId="{908CAFB5-4371-4E3B-8B39-74F6B4461CCB}" dt="2023-09-01T14:50:48.537" v="17477" actId="1076"/>
          <ac:spMkLst>
            <pc:docMk/>
            <pc:sldMk cId="3802271108" sldId="296"/>
            <ac:spMk id="31" creationId="{64D2C6EF-2877-CAE8-4F2E-A4AB28C18641}"/>
          </ac:spMkLst>
        </pc:spChg>
        <pc:spChg chg="add mod">
          <ac:chgData name="Marjokorpi, Kalle" userId="20486357-9ccc-4409-bc0b-ef60da3cad7d" providerId="ADAL" clId="{908CAFB5-4371-4E3B-8B39-74F6B4461CCB}" dt="2023-09-01T14:50:48.537" v="17477" actId="1076"/>
          <ac:spMkLst>
            <pc:docMk/>
            <pc:sldMk cId="3802271108" sldId="296"/>
            <ac:spMk id="32" creationId="{29937E90-1D54-E95B-E634-8CD1C8E791F9}"/>
          </ac:spMkLst>
        </pc:spChg>
        <pc:spChg chg="add mod">
          <ac:chgData name="Marjokorpi, Kalle" userId="20486357-9ccc-4409-bc0b-ef60da3cad7d" providerId="ADAL" clId="{908CAFB5-4371-4E3B-8B39-74F6B4461CCB}" dt="2023-09-01T14:50:48.537" v="17477" actId="1076"/>
          <ac:spMkLst>
            <pc:docMk/>
            <pc:sldMk cId="3802271108" sldId="296"/>
            <ac:spMk id="43" creationId="{F075BC28-4D36-E070-32FC-51A042AE3EEF}"/>
          </ac:spMkLst>
        </pc:spChg>
        <pc:spChg chg="add mod">
          <ac:chgData name="Marjokorpi, Kalle" userId="20486357-9ccc-4409-bc0b-ef60da3cad7d" providerId="ADAL" clId="{908CAFB5-4371-4E3B-8B39-74F6B4461CCB}" dt="2023-09-01T14:50:48.537" v="17477" actId="1076"/>
          <ac:spMkLst>
            <pc:docMk/>
            <pc:sldMk cId="3802271108" sldId="296"/>
            <ac:spMk id="46" creationId="{B7FF52C6-03B8-191D-A086-C64C86C3216E}"/>
          </ac:spMkLst>
        </pc:spChg>
        <pc:spChg chg="add del mod">
          <ac:chgData name="Marjokorpi, Kalle" userId="20486357-9ccc-4409-bc0b-ef60da3cad7d" providerId="ADAL" clId="{908CAFB5-4371-4E3B-8B39-74F6B4461CCB}" dt="2023-09-01T14:50:21.082" v="17424" actId="478"/>
          <ac:spMkLst>
            <pc:docMk/>
            <pc:sldMk cId="3802271108" sldId="296"/>
            <ac:spMk id="51" creationId="{152BD462-A8E5-462D-2FD0-EA7A26FD7C9E}"/>
          </ac:spMkLst>
        </pc:spChg>
        <pc:spChg chg="add del mod">
          <ac:chgData name="Marjokorpi, Kalle" userId="20486357-9ccc-4409-bc0b-ef60da3cad7d" providerId="ADAL" clId="{908CAFB5-4371-4E3B-8B39-74F6B4461CCB}" dt="2023-09-01T14:50:21.082" v="17424" actId="478"/>
          <ac:spMkLst>
            <pc:docMk/>
            <pc:sldMk cId="3802271108" sldId="296"/>
            <ac:spMk id="53" creationId="{833B2787-16DC-97F3-68B3-6DB28C1346EA}"/>
          </ac:spMkLst>
        </pc:spChg>
        <pc:spChg chg="add del mod">
          <ac:chgData name="Marjokorpi, Kalle" userId="20486357-9ccc-4409-bc0b-ef60da3cad7d" providerId="ADAL" clId="{908CAFB5-4371-4E3B-8B39-74F6B4461CCB}" dt="2023-09-01T14:50:21.082" v="17424" actId="478"/>
          <ac:spMkLst>
            <pc:docMk/>
            <pc:sldMk cId="3802271108" sldId="296"/>
            <ac:spMk id="55" creationId="{9617951F-34FE-248E-327A-87F0DC1B03D2}"/>
          </ac:spMkLst>
        </pc:spChg>
        <pc:spChg chg="add del mod">
          <ac:chgData name="Marjokorpi, Kalle" userId="20486357-9ccc-4409-bc0b-ef60da3cad7d" providerId="ADAL" clId="{908CAFB5-4371-4E3B-8B39-74F6B4461CCB}" dt="2023-09-11T05:57:09.247" v="21499" actId="478"/>
          <ac:spMkLst>
            <pc:docMk/>
            <pc:sldMk cId="3802271108" sldId="296"/>
            <ac:spMk id="59" creationId="{A22043EA-A8A7-4E5B-CCE1-C3C96E4A81D9}"/>
          </ac:spMkLst>
        </pc:spChg>
        <pc:spChg chg="add mod">
          <ac:chgData name="Marjokorpi, Kalle" userId="20486357-9ccc-4409-bc0b-ef60da3cad7d" providerId="ADAL" clId="{908CAFB5-4371-4E3B-8B39-74F6B4461CCB}" dt="2023-09-01T14:50:48.537" v="17477" actId="1076"/>
          <ac:spMkLst>
            <pc:docMk/>
            <pc:sldMk cId="3802271108" sldId="296"/>
            <ac:spMk id="62" creationId="{28AC0066-EBA4-8E4F-F055-A68500CD34E8}"/>
          </ac:spMkLst>
        </pc:spChg>
        <pc:picChg chg="add mod">
          <ac:chgData name="Marjokorpi, Kalle" userId="20486357-9ccc-4409-bc0b-ef60da3cad7d" providerId="ADAL" clId="{908CAFB5-4371-4E3B-8B39-74F6B4461CCB}" dt="2023-09-11T05:56:27.660" v="21485" actId="1036"/>
          <ac:picMkLst>
            <pc:docMk/>
            <pc:sldMk cId="3802271108" sldId="296"/>
            <ac:picMk id="2" creationId="{D0EB561D-82F7-D699-43BC-262F6240F934}"/>
          </ac:picMkLst>
        </pc:picChg>
        <pc:picChg chg="add mod ord">
          <ac:chgData name="Marjokorpi, Kalle" userId="20486357-9ccc-4409-bc0b-ef60da3cad7d" providerId="ADAL" clId="{908CAFB5-4371-4E3B-8B39-74F6B4461CCB}" dt="2023-09-11T05:56:21.045" v="21478" actId="1076"/>
          <ac:picMkLst>
            <pc:docMk/>
            <pc:sldMk cId="3802271108" sldId="296"/>
            <ac:picMk id="7" creationId="{37A72305-0D0D-1713-2EF6-37E17BF7D8E3}"/>
          </ac:picMkLst>
        </pc:picChg>
        <pc:picChg chg="add mod ord">
          <ac:chgData name="Marjokorpi, Kalle" userId="20486357-9ccc-4409-bc0b-ef60da3cad7d" providerId="ADAL" clId="{908CAFB5-4371-4E3B-8B39-74F6B4461CCB}" dt="2023-09-11T05:57:30.699" v="21510" actId="1076"/>
          <ac:picMkLst>
            <pc:docMk/>
            <pc:sldMk cId="3802271108" sldId="296"/>
            <ac:picMk id="14" creationId="{97839CF7-35E4-AD4D-392A-8362AD30AA7D}"/>
          </ac:picMkLst>
        </pc:picChg>
        <pc:picChg chg="add del mod">
          <ac:chgData name="Marjokorpi, Kalle" userId="20486357-9ccc-4409-bc0b-ef60da3cad7d" providerId="ADAL" clId="{908CAFB5-4371-4E3B-8B39-74F6B4461CCB}" dt="2023-09-01T14:39:33.198" v="17074" actId="478"/>
          <ac:picMkLst>
            <pc:docMk/>
            <pc:sldMk cId="3802271108" sldId="296"/>
            <ac:picMk id="16" creationId="{F7C121AE-0F86-ABCE-C12C-756B9D2151CA}"/>
          </ac:picMkLst>
        </pc:picChg>
        <pc:picChg chg="add mod">
          <ac:chgData name="Marjokorpi, Kalle" userId="20486357-9ccc-4409-bc0b-ef60da3cad7d" providerId="ADAL" clId="{908CAFB5-4371-4E3B-8B39-74F6B4461CCB}" dt="2023-09-11T05:57:46.158" v="21517" actId="1076"/>
          <ac:picMkLst>
            <pc:docMk/>
            <pc:sldMk cId="3802271108" sldId="296"/>
            <ac:picMk id="23" creationId="{1D739D69-824B-6B66-C436-644A62984390}"/>
          </ac:picMkLst>
        </pc:picChg>
        <pc:picChg chg="add del mod">
          <ac:chgData name="Marjokorpi, Kalle" userId="20486357-9ccc-4409-bc0b-ef60da3cad7d" providerId="ADAL" clId="{908CAFB5-4371-4E3B-8B39-74F6B4461CCB}" dt="2023-09-01T14:50:21.082" v="17424" actId="478"/>
          <ac:picMkLst>
            <pc:docMk/>
            <pc:sldMk cId="3802271108" sldId="296"/>
            <ac:picMk id="52" creationId="{FED492E8-433A-7316-C869-B41B613D3A07}"/>
          </ac:picMkLst>
        </pc:picChg>
        <pc:picChg chg="add del mod">
          <ac:chgData name="Marjokorpi, Kalle" userId="20486357-9ccc-4409-bc0b-ef60da3cad7d" providerId="ADAL" clId="{908CAFB5-4371-4E3B-8B39-74F6B4461CCB}" dt="2023-09-01T14:50:21.082" v="17424" actId="478"/>
          <ac:picMkLst>
            <pc:docMk/>
            <pc:sldMk cId="3802271108" sldId="296"/>
            <ac:picMk id="54" creationId="{D1621F0F-A999-10CD-53BE-860F99527C92}"/>
          </ac:picMkLst>
        </pc:picChg>
        <pc:cxnChg chg="add del mod">
          <ac:chgData name="Marjokorpi, Kalle" userId="20486357-9ccc-4409-bc0b-ef60da3cad7d" providerId="ADAL" clId="{908CAFB5-4371-4E3B-8B39-74F6B4461CCB}" dt="2023-09-11T05:57:53.467" v="21520" actId="478"/>
          <ac:cxnSpMkLst>
            <pc:docMk/>
            <pc:sldMk cId="3802271108" sldId="296"/>
            <ac:cxnSpMk id="25" creationId="{D6B2FA75-DA5A-6F03-8428-88AE4488DA49}"/>
          </ac:cxnSpMkLst>
        </pc:cxnChg>
        <pc:cxnChg chg="add del mod">
          <ac:chgData name="Marjokorpi, Kalle" userId="20486357-9ccc-4409-bc0b-ef60da3cad7d" providerId="ADAL" clId="{908CAFB5-4371-4E3B-8B39-74F6B4461CCB}" dt="2023-09-11T05:57:57.992" v="21522" actId="478"/>
          <ac:cxnSpMkLst>
            <pc:docMk/>
            <pc:sldMk cId="3802271108" sldId="296"/>
            <ac:cxnSpMk id="26" creationId="{4F680F16-5CBD-FC4C-55C2-3E944D7A9F6A}"/>
          </ac:cxnSpMkLst>
        </pc:cxnChg>
        <pc:cxnChg chg="add mod">
          <ac:chgData name="Marjokorpi, Kalle" userId="20486357-9ccc-4409-bc0b-ef60da3cad7d" providerId="ADAL" clId="{908CAFB5-4371-4E3B-8B39-74F6B4461CCB}" dt="2023-09-11T05:57:36.910" v="21514" actId="478"/>
          <ac:cxnSpMkLst>
            <pc:docMk/>
            <pc:sldMk cId="3802271108" sldId="296"/>
            <ac:cxnSpMk id="27" creationId="{317B309C-0542-1127-C736-E66EDAEBF493}"/>
          </ac:cxnSpMkLst>
        </pc:cxnChg>
        <pc:cxnChg chg="add mod">
          <ac:chgData name="Marjokorpi, Kalle" userId="20486357-9ccc-4409-bc0b-ef60da3cad7d" providerId="ADAL" clId="{908CAFB5-4371-4E3B-8B39-74F6B4461CCB}" dt="2023-09-11T05:57:21.381" v="21506" actId="478"/>
          <ac:cxnSpMkLst>
            <pc:docMk/>
            <pc:sldMk cId="3802271108" sldId="296"/>
            <ac:cxnSpMk id="29" creationId="{2C0F33DA-1D80-7F86-FEAD-C6CF246260C1}"/>
          </ac:cxnSpMkLst>
        </pc:cxnChg>
        <pc:cxnChg chg="add mod">
          <ac:chgData name="Marjokorpi, Kalle" userId="20486357-9ccc-4409-bc0b-ef60da3cad7d" providerId="ADAL" clId="{908CAFB5-4371-4E3B-8B39-74F6B4461CCB}" dt="2023-09-11T05:58:07.770" v="21525" actId="108"/>
          <ac:cxnSpMkLst>
            <pc:docMk/>
            <pc:sldMk cId="3802271108" sldId="296"/>
            <ac:cxnSpMk id="30" creationId="{085EB54C-9305-753E-D24E-4E153FB3A622}"/>
          </ac:cxnSpMkLst>
        </pc:cxnChg>
        <pc:cxnChg chg="add mod">
          <ac:chgData name="Marjokorpi, Kalle" userId="20486357-9ccc-4409-bc0b-ef60da3cad7d" providerId="ADAL" clId="{908CAFB5-4371-4E3B-8B39-74F6B4461CCB}" dt="2023-09-11T05:57:09.247" v="21499" actId="478"/>
          <ac:cxnSpMkLst>
            <pc:docMk/>
            <pc:sldMk cId="3802271108" sldId="296"/>
            <ac:cxnSpMk id="61" creationId="{98641CDF-874B-78C8-9392-B0532B64F1AE}"/>
          </ac:cxnSpMkLst>
        </pc:cxnChg>
      </pc:sldChg>
      <pc:sldChg chg="addSp delSp modSp new del mod ord">
        <pc:chgData name="Marjokorpi, Kalle" userId="20486357-9ccc-4409-bc0b-ef60da3cad7d" providerId="ADAL" clId="{908CAFB5-4371-4E3B-8B39-74F6B4461CCB}" dt="2023-09-01T14:58:46.914" v="17740" actId="47"/>
        <pc:sldMkLst>
          <pc:docMk/>
          <pc:sldMk cId="1144604781" sldId="297"/>
        </pc:sldMkLst>
        <pc:spChg chg="mod">
          <ac:chgData name="Marjokorpi, Kalle" userId="20486357-9ccc-4409-bc0b-ef60da3cad7d" providerId="ADAL" clId="{908CAFB5-4371-4E3B-8B39-74F6B4461CCB}" dt="2023-08-29T09:54:24.747" v="10350" actId="1076"/>
          <ac:spMkLst>
            <pc:docMk/>
            <pc:sldMk cId="1144604781" sldId="297"/>
            <ac:spMk id="2" creationId="{60B10C9E-0ACA-5D5A-CC2E-6504EDF221C6}"/>
          </ac:spMkLst>
        </pc:spChg>
        <pc:spChg chg="del">
          <ac:chgData name="Marjokorpi, Kalle" userId="20486357-9ccc-4409-bc0b-ef60da3cad7d" providerId="ADAL" clId="{908CAFB5-4371-4E3B-8B39-74F6B4461CCB}" dt="2023-08-28T15:11:36.677" v="9796" actId="478"/>
          <ac:spMkLst>
            <pc:docMk/>
            <pc:sldMk cId="1144604781" sldId="297"/>
            <ac:spMk id="3" creationId="{153070FA-BA72-5C01-9274-CB20867C7B73}"/>
          </ac:spMkLst>
        </pc:spChg>
        <pc:spChg chg="add del mod">
          <ac:chgData name="Marjokorpi, Kalle" userId="20486357-9ccc-4409-bc0b-ef60da3cad7d" providerId="ADAL" clId="{908CAFB5-4371-4E3B-8B39-74F6B4461CCB}" dt="2023-08-29T09:53:23.486" v="10344" actId="478"/>
          <ac:spMkLst>
            <pc:docMk/>
            <pc:sldMk cId="1144604781" sldId="297"/>
            <ac:spMk id="7" creationId="{C9908795-829E-92FE-77F2-DC74CCCEA3A4}"/>
          </ac:spMkLst>
        </pc:spChg>
        <pc:spChg chg="add mod">
          <ac:chgData name="Marjokorpi, Kalle" userId="20486357-9ccc-4409-bc0b-ef60da3cad7d" providerId="ADAL" clId="{908CAFB5-4371-4E3B-8B39-74F6B4461CCB}" dt="2023-08-28T15:17:04.469" v="9899" actId="1076"/>
          <ac:spMkLst>
            <pc:docMk/>
            <pc:sldMk cId="1144604781" sldId="297"/>
            <ac:spMk id="8" creationId="{23B0AAC3-B669-CFAF-1EE2-FC2D3F2510C6}"/>
          </ac:spMkLst>
        </pc:spChg>
        <pc:spChg chg="add mod">
          <ac:chgData name="Marjokorpi, Kalle" userId="20486357-9ccc-4409-bc0b-ef60da3cad7d" providerId="ADAL" clId="{908CAFB5-4371-4E3B-8B39-74F6B4461CCB}" dt="2023-08-28T15:17:04.469" v="9899" actId="1076"/>
          <ac:spMkLst>
            <pc:docMk/>
            <pc:sldMk cId="1144604781" sldId="297"/>
            <ac:spMk id="11" creationId="{B48A82C0-E9ED-3AC5-EF47-1ED8DCDF0EDF}"/>
          </ac:spMkLst>
        </pc:spChg>
        <pc:spChg chg="add mod">
          <ac:chgData name="Marjokorpi, Kalle" userId="20486357-9ccc-4409-bc0b-ef60da3cad7d" providerId="ADAL" clId="{908CAFB5-4371-4E3B-8B39-74F6B4461CCB}" dt="2023-08-28T15:17:04.469" v="9899" actId="1076"/>
          <ac:spMkLst>
            <pc:docMk/>
            <pc:sldMk cId="1144604781" sldId="297"/>
            <ac:spMk id="12" creationId="{084B1498-7FE6-53D0-523F-3071BAFC96F7}"/>
          </ac:spMkLst>
        </pc:spChg>
        <pc:picChg chg="add mod">
          <ac:chgData name="Marjokorpi, Kalle" userId="20486357-9ccc-4409-bc0b-ef60da3cad7d" providerId="ADAL" clId="{908CAFB5-4371-4E3B-8B39-74F6B4461CCB}" dt="2023-08-28T15:17:04.469" v="9899" actId="1076"/>
          <ac:picMkLst>
            <pc:docMk/>
            <pc:sldMk cId="1144604781" sldId="297"/>
            <ac:picMk id="9" creationId="{AFA5301D-A2AF-1D5C-495F-CB931FC350D9}"/>
          </ac:picMkLst>
        </pc:picChg>
        <pc:picChg chg="add mod">
          <ac:chgData name="Marjokorpi, Kalle" userId="20486357-9ccc-4409-bc0b-ef60da3cad7d" providerId="ADAL" clId="{908CAFB5-4371-4E3B-8B39-74F6B4461CCB}" dt="2023-08-28T15:17:04.469" v="9899" actId="1076"/>
          <ac:picMkLst>
            <pc:docMk/>
            <pc:sldMk cId="1144604781" sldId="297"/>
            <ac:picMk id="10" creationId="{03DF6D44-2CF8-5ACC-0108-0B3215BE7807}"/>
          </ac:picMkLst>
        </pc:picChg>
      </pc:sldChg>
      <pc:sldChg chg="addSp delSp modSp add mod ord addAnim delAnim modAnim modNotesTx">
        <pc:chgData name="Marjokorpi, Kalle" userId="20486357-9ccc-4409-bc0b-ef60da3cad7d" providerId="ADAL" clId="{908CAFB5-4371-4E3B-8B39-74F6B4461CCB}" dt="2023-09-13T13:35:35.628" v="22567" actId="20577"/>
        <pc:sldMkLst>
          <pc:docMk/>
          <pc:sldMk cId="1268938546" sldId="298"/>
        </pc:sldMkLst>
        <pc:spChg chg="del mod topLvl">
          <ac:chgData name="Marjokorpi, Kalle" userId="20486357-9ccc-4409-bc0b-ef60da3cad7d" providerId="ADAL" clId="{908CAFB5-4371-4E3B-8B39-74F6B4461CCB}" dt="2023-09-11T05:40:30.035" v="21274" actId="478"/>
          <ac:spMkLst>
            <pc:docMk/>
            <pc:sldMk cId="1268938546" sldId="298"/>
            <ac:spMk id="3" creationId="{C1F34DE5-9F12-20D7-E947-8CE2C106E6CD}"/>
          </ac:spMkLst>
        </pc:spChg>
        <pc:spChg chg="del">
          <ac:chgData name="Marjokorpi, Kalle" userId="20486357-9ccc-4409-bc0b-ef60da3cad7d" providerId="ADAL" clId="{908CAFB5-4371-4E3B-8B39-74F6B4461CCB}" dt="2023-08-29T09:54:15.749" v="10346" actId="478"/>
          <ac:spMkLst>
            <pc:docMk/>
            <pc:sldMk cId="1268938546" sldId="298"/>
            <ac:spMk id="7" creationId="{96EA2B05-3C38-5563-EF01-5AB3AC9075BF}"/>
          </ac:spMkLst>
        </pc:spChg>
        <pc:spChg chg="add mod topLvl">
          <ac:chgData name="Marjokorpi, Kalle" userId="20486357-9ccc-4409-bc0b-ef60da3cad7d" providerId="ADAL" clId="{908CAFB5-4371-4E3B-8B39-74F6B4461CCB}" dt="2023-09-11T05:40:28.629" v="21273" actId="165"/>
          <ac:spMkLst>
            <pc:docMk/>
            <pc:sldMk cId="1268938546" sldId="298"/>
            <ac:spMk id="7" creationId="{DCB7CB40-01CA-9AEA-FAC8-8C2D0CC69348}"/>
          </ac:spMkLst>
        </pc:spChg>
        <pc:spChg chg="mod topLvl">
          <ac:chgData name="Marjokorpi, Kalle" userId="20486357-9ccc-4409-bc0b-ef60da3cad7d" providerId="ADAL" clId="{908CAFB5-4371-4E3B-8B39-74F6B4461CCB}" dt="2023-09-11T05:40:28.629" v="21273" actId="165"/>
          <ac:spMkLst>
            <pc:docMk/>
            <pc:sldMk cId="1268938546" sldId="298"/>
            <ac:spMk id="8" creationId="{8C3C5692-D0B6-C2CE-C4E2-A0E607FEF50D}"/>
          </ac:spMkLst>
        </pc:spChg>
        <pc:spChg chg="add del mod">
          <ac:chgData name="Marjokorpi, Kalle" userId="20486357-9ccc-4409-bc0b-ef60da3cad7d" providerId="ADAL" clId="{908CAFB5-4371-4E3B-8B39-74F6B4461CCB}" dt="2023-08-29T09:54:31.194" v="10352"/>
          <ac:spMkLst>
            <pc:docMk/>
            <pc:sldMk cId="1268938546" sldId="298"/>
            <ac:spMk id="9" creationId="{D85C8015-3511-CC43-F8A4-842191A85FF0}"/>
          </ac:spMkLst>
        </pc:spChg>
        <pc:spChg chg="add mod topLvl">
          <ac:chgData name="Marjokorpi, Kalle" userId="20486357-9ccc-4409-bc0b-ef60da3cad7d" providerId="ADAL" clId="{908CAFB5-4371-4E3B-8B39-74F6B4461CCB}" dt="2023-09-11T05:40:15.477" v="21267" actId="165"/>
          <ac:spMkLst>
            <pc:docMk/>
            <pc:sldMk cId="1268938546" sldId="298"/>
            <ac:spMk id="9" creationId="{DE950A1D-0366-DA99-B4BE-FD1C917B36BC}"/>
          </ac:spMkLst>
        </pc:spChg>
        <pc:spChg chg="mod topLvl">
          <ac:chgData name="Marjokorpi, Kalle" userId="20486357-9ccc-4409-bc0b-ef60da3cad7d" providerId="ADAL" clId="{908CAFB5-4371-4E3B-8B39-74F6B4461CCB}" dt="2023-09-11T05:40:28.629" v="21273" actId="165"/>
          <ac:spMkLst>
            <pc:docMk/>
            <pc:sldMk cId="1268938546" sldId="298"/>
            <ac:spMk id="10" creationId="{94515CA2-C917-499F-806A-33B726721D02}"/>
          </ac:spMkLst>
        </pc:spChg>
        <pc:spChg chg="mod topLvl">
          <ac:chgData name="Marjokorpi, Kalle" userId="20486357-9ccc-4409-bc0b-ef60da3cad7d" providerId="ADAL" clId="{908CAFB5-4371-4E3B-8B39-74F6B4461CCB}" dt="2023-09-11T05:40:28.629" v="21273" actId="165"/>
          <ac:spMkLst>
            <pc:docMk/>
            <pc:sldMk cId="1268938546" sldId="298"/>
            <ac:spMk id="11" creationId="{96661237-20EF-1012-D194-344BC9ACDABA}"/>
          </ac:spMkLst>
        </pc:spChg>
        <pc:spChg chg="add del mod">
          <ac:chgData name="Marjokorpi, Kalle" userId="20486357-9ccc-4409-bc0b-ef60da3cad7d" providerId="ADAL" clId="{908CAFB5-4371-4E3B-8B39-74F6B4461CCB}" dt="2023-08-31T12:56:18.104" v="10696" actId="478"/>
          <ac:spMkLst>
            <pc:docMk/>
            <pc:sldMk cId="1268938546" sldId="298"/>
            <ac:spMk id="12" creationId="{828FB41A-A805-2FF2-E914-0DF57DCC0EB7}"/>
          </ac:spMkLst>
        </pc:spChg>
        <pc:spChg chg="add mod topLvl">
          <ac:chgData name="Marjokorpi, Kalle" userId="20486357-9ccc-4409-bc0b-ef60da3cad7d" providerId="ADAL" clId="{908CAFB5-4371-4E3B-8B39-74F6B4461CCB}" dt="2023-09-11T05:40:28.629" v="21273" actId="165"/>
          <ac:spMkLst>
            <pc:docMk/>
            <pc:sldMk cId="1268938546" sldId="298"/>
            <ac:spMk id="12" creationId="{BAA42E6E-3F74-B239-7D73-28F1BE8DA525}"/>
          </ac:spMkLst>
        </pc:spChg>
        <pc:spChg chg="add del mod">
          <ac:chgData name="Marjokorpi, Kalle" userId="20486357-9ccc-4409-bc0b-ef60da3cad7d" providerId="ADAL" clId="{908CAFB5-4371-4E3B-8B39-74F6B4461CCB}" dt="2023-08-29T09:54:31.194" v="10352"/>
          <ac:spMkLst>
            <pc:docMk/>
            <pc:sldMk cId="1268938546" sldId="298"/>
            <ac:spMk id="15" creationId="{2A54ADC9-3646-B5B1-9D66-B750608E08B3}"/>
          </ac:spMkLst>
        </pc:spChg>
        <pc:spChg chg="add del mod">
          <ac:chgData name="Marjokorpi, Kalle" userId="20486357-9ccc-4409-bc0b-ef60da3cad7d" providerId="ADAL" clId="{908CAFB5-4371-4E3B-8B39-74F6B4461CCB}" dt="2023-08-31T12:57:24.208" v="10716" actId="478"/>
          <ac:spMkLst>
            <pc:docMk/>
            <pc:sldMk cId="1268938546" sldId="298"/>
            <ac:spMk id="15" creationId="{CA9BCDC7-B553-827D-59BA-7AA60193D267}"/>
          </ac:spMkLst>
        </pc:spChg>
        <pc:spChg chg="mod topLvl">
          <ac:chgData name="Marjokorpi, Kalle" userId="20486357-9ccc-4409-bc0b-ef60da3cad7d" providerId="ADAL" clId="{908CAFB5-4371-4E3B-8B39-74F6B4461CCB}" dt="2023-09-11T05:40:28.629" v="21273" actId="165"/>
          <ac:spMkLst>
            <pc:docMk/>
            <pc:sldMk cId="1268938546" sldId="298"/>
            <ac:spMk id="16" creationId="{74840E4C-CA07-1D4B-5714-D371CE855FF1}"/>
          </ac:spMkLst>
        </pc:spChg>
        <pc:spChg chg="add mod">
          <ac:chgData name="Marjokorpi, Kalle" userId="20486357-9ccc-4409-bc0b-ef60da3cad7d" providerId="ADAL" clId="{908CAFB5-4371-4E3B-8B39-74F6B4461CCB}" dt="2023-09-05T07:05:44.040" v="20381" actId="20577"/>
          <ac:spMkLst>
            <pc:docMk/>
            <pc:sldMk cId="1268938546" sldId="298"/>
            <ac:spMk id="17" creationId="{65943D8A-3914-44A8-F9F9-DA7868C5EA8E}"/>
          </ac:spMkLst>
        </pc:spChg>
        <pc:spChg chg="mod">
          <ac:chgData name="Marjokorpi, Kalle" userId="20486357-9ccc-4409-bc0b-ef60da3cad7d" providerId="ADAL" clId="{908CAFB5-4371-4E3B-8B39-74F6B4461CCB}" dt="2023-09-05T07:09:12.401" v="20424" actId="1035"/>
          <ac:spMkLst>
            <pc:docMk/>
            <pc:sldMk cId="1268938546" sldId="298"/>
            <ac:spMk id="18" creationId="{AF948C59-660C-1154-CC8C-FEEBB526EA7A}"/>
          </ac:spMkLst>
        </pc:spChg>
        <pc:spChg chg="del mod">
          <ac:chgData name="Marjokorpi, Kalle" userId="20486357-9ccc-4409-bc0b-ef60da3cad7d" providerId="ADAL" clId="{908CAFB5-4371-4E3B-8B39-74F6B4461CCB}" dt="2023-09-11T05:39:55.896" v="21259" actId="478"/>
          <ac:spMkLst>
            <pc:docMk/>
            <pc:sldMk cId="1268938546" sldId="298"/>
            <ac:spMk id="19" creationId="{0F947E74-40BB-0145-45F7-2CD878233164}"/>
          </ac:spMkLst>
        </pc:spChg>
        <pc:spChg chg="mod">
          <ac:chgData name="Marjokorpi, Kalle" userId="20486357-9ccc-4409-bc0b-ef60da3cad7d" providerId="ADAL" clId="{908CAFB5-4371-4E3B-8B39-74F6B4461CCB}" dt="2023-09-05T07:09:33.469" v="20427" actId="164"/>
          <ac:spMkLst>
            <pc:docMk/>
            <pc:sldMk cId="1268938546" sldId="298"/>
            <ac:spMk id="20" creationId="{04BCE75C-F44C-1FB6-3EDD-5E0F3BB61A4A}"/>
          </ac:spMkLst>
        </pc:spChg>
        <pc:spChg chg="mod">
          <ac:chgData name="Marjokorpi, Kalle" userId="20486357-9ccc-4409-bc0b-ef60da3cad7d" providerId="ADAL" clId="{908CAFB5-4371-4E3B-8B39-74F6B4461CCB}" dt="2023-09-05T07:09:12.401" v="20424" actId="1035"/>
          <ac:spMkLst>
            <pc:docMk/>
            <pc:sldMk cId="1268938546" sldId="298"/>
            <ac:spMk id="21" creationId="{2DD1BEB6-021F-11A7-22CC-60643E0E2DE3}"/>
          </ac:spMkLst>
        </pc:spChg>
        <pc:spChg chg="del mod topLvl">
          <ac:chgData name="Marjokorpi, Kalle" userId="20486357-9ccc-4409-bc0b-ef60da3cad7d" providerId="ADAL" clId="{908CAFB5-4371-4E3B-8B39-74F6B4461CCB}" dt="2023-09-11T05:40:16.790" v="21268" actId="478"/>
          <ac:spMkLst>
            <pc:docMk/>
            <pc:sldMk cId="1268938546" sldId="298"/>
            <ac:spMk id="22" creationId="{2210965C-D9C4-E9DC-0159-298F7E84C05F}"/>
          </ac:spMkLst>
        </pc:spChg>
        <pc:spChg chg="add mod">
          <ac:chgData name="Marjokorpi, Kalle" userId="20486357-9ccc-4409-bc0b-ef60da3cad7d" providerId="ADAL" clId="{908CAFB5-4371-4E3B-8B39-74F6B4461CCB}" dt="2023-08-31T12:59:56.933" v="10742" actId="164"/>
          <ac:spMkLst>
            <pc:docMk/>
            <pc:sldMk cId="1268938546" sldId="298"/>
            <ac:spMk id="23" creationId="{77612824-96C8-B0B4-2A24-20BFD4CFF436}"/>
          </ac:spMkLst>
        </pc:spChg>
        <pc:spChg chg="add mod">
          <ac:chgData name="Marjokorpi, Kalle" userId="20486357-9ccc-4409-bc0b-ef60da3cad7d" providerId="ADAL" clId="{908CAFB5-4371-4E3B-8B39-74F6B4461CCB}" dt="2023-09-01T14:03:23.796" v="16137" actId="20577"/>
          <ac:spMkLst>
            <pc:docMk/>
            <pc:sldMk cId="1268938546" sldId="298"/>
            <ac:spMk id="25" creationId="{615F9717-65F8-1F09-8C47-BF47A04011E9}"/>
          </ac:spMkLst>
        </pc:spChg>
        <pc:spChg chg="add mod ord">
          <ac:chgData name="Marjokorpi, Kalle" userId="20486357-9ccc-4409-bc0b-ef60da3cad7d" providerId="ADAL" clId="{908CAFB5-4371-4E3B-8B39-74F6B4461CCB}" dt="2023-09-01T14:03:23.796" v="16137" actId="20577"/>
          <ac:spMkLst>
            <pc:docMk/>
            <pc:sldMk cId="1268938546" sldId="298"/>
            <ac:spMk id="26" creationId="{D453DB6B-1C61-AD1B-57A1-0B6D50FF604C}"/>
          </ac:spMkLst>
        </pc:spChg>
        <pc:spChg chg="add mod">
          <ac:chgData name="Marjokorpi, Kalle" userId="20486357-9ccc-4409-bc0b-ef60da3cad7d" providerId="ADAL" clId="{908CAFB5-4371-4E3B-8B39-74F6B4461CCB}" dt="2023-08-31T12:59:56.933" v="10742" actId="164"/>
          <ac:spMkLst>
            <pc:docMk/>
            <pc:sldMk cId="1268938546" sldId="298"/>
            <ac:spMk id="27" creationId="{BD8E5926-DE14-40CA-CBAC-22AE6B737891}"/>
          </ac:spMkLst>
        </pc:spChg>
        <pc:spChg chg="add mod">
          <ac:chgData name="Marjokorpi, Kalle" userId="20486357-9ccc-4409-bc0b-ef60da3cad7d" providerId="ADAL" clId="{908CAFB5-4371-4E3B-8B39-74F6B4461CCB}" dt="2023-08-31T12:59:56.933" v="10742" actId="164"/>
          <ac:spMkLst>
            <pc:docMk/>
            <pc:sldMk cId="1268938546" sldId="298"/>
            <ac:spMk id="28" creationId="{CAC9627D-DD98-E475-F0B1-E03588A2C94D}"/>
          </ac:spMkLst>
        </pc:spChg>
        <pc:spChg chg="add mod">
          <ac:chgData name="Marjokorpi, Kalle" userId="20486357-9ccc-4409-bc0b-ef60da3cad7d" providerId="ADAL" clId="{908CAFB5-4371-4E3B-8B39-74F6B4461CCB}" dt="2023-09-01T14:00:28.186" v="16043"/>
          <ac:spMkLst>
            <pc:docMk/>
            <pc:sldMk cId="1268938546" sldId="298"/>
            <ac:spMk id="32" creationId="{03A59BBC-2E8A-7AAA-5A83-F07BF141BA3B}"/>
          </ac:spMkLst>
        </pc:spChg>
        <pc:spChg chg="add del mod">
          <ac:chgData name="Marjokorpi, Kalle" userId="20486357-9ccc-4409-bc0b-ef60da3cad7d" providerId="ADAL" clId="{908CAFB5-4371-4E3B-8B39-74F6B4461CCB}" dt="2023-09-01T14:00:47.609" v="16063"/>
          <ac:spMkLst>
            <pc:docMk/>
            <pc:sldMk cId="1268938546" sldId="298"/>
            <ac:spMk id="34" creationId="{E2FF61E2-775C-B31B-4908-1BF123F629CB}"/>
          </ac:spMkLst>
        </pc:spChg>
        <pc:spChg chg="add mod">
          <ac:chgData name="Marjokorpi, Kalle" userId="20486357-9ccc-4409-bc0b-ef60da3cad7d" providerId="ADAL" clId="{908CAFB5-4371-4E3B-8B39-74F6B4461CCB}" dt="2023-09-11T05:06:28.646" v="20863" actId="20577"/>
          <ac:spMkLst>
            <pc:docMk/>
            <pc:sldMk cId="1268938546" sldId="298"/>
            <ac:spMk id="35" creationId="{7119A470-65E0-D330-1EA5-F25DBC050F35}"/>
          </ac:spMkLst>
        </pc:spChg>
        <pc:spChg chg="add mod">
          <ac:chgData name="Marjokorpi, Kalle" userId="20486357-9ccc-4409-bc0b-ef60da3cad7d" providerId="ADAL" clId="{908CAFB5-4371-4E3B-8B39-74F6B4461CCB}" dt="2023-09-01T14:03:03.101" v="16126" actId="164"/>
          <ac:spMkLst>
            <pc:docMk/>
            <pc:sldMk cId="1268938546" sldId="298"/>
            <ac:spMk id="36" creationId="{AC035D8F-4BE4-BCE6-9AFD-B76A354D79D7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39" creationId="{47B298FA-D3E7-22AF-D07E-B2C0740E7D52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40" creationId="{3A89F3D0-F12F-E013-B40E-B4C2FDD88F36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42" creationId="{9DB2DEAF-36DE-EAD5-F459-D578633BBF99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44" creationId="{9FD30E3E-853D-0DF1-F821-C2C61FA51D83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46" creationId="{0A7B5039-5D3B-85FE-7E00-4F58156371D5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48" creationId="{A9CD8281-DC84-88CB-09CD-9BF773967606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50" creationId="{F2C81EE8-6636-6C0E-6422-E49BB789422A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52" creationId="{BB7B46FF-A24E-415D-D32A-BD400749001D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54" creationId="{4A9EE55F-4AF2-8B8F-5799-3365E0F531E8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57" creationId="{BE1ADA1E-D3F5-E4BD-DD8D-3E2C2CBEEB28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59" creationId="{AA4754AB-DD7D-AF3C-A3EA-4168F235A781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61" creationId="{7DAC1D98-85E1-5B6F-B689-405B916A3C85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63" creationId="{35A35806-8AE9-5C80-8CCE-974807675E63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1024" creationId="{3E96605A-8ADE-AD28-74BF-A64208D0FF51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1027" creationId="{9E45006A-2A98-1423-BCE5-60481022E97B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1029" creationId="{A2C69B72-79D1-1F1B-B8E0-4F09CD01F6B9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1031" creationId="{1F62B5BF-533D-68ED-2854-803D7A09D646}"/>
          </ac:spMkLst>
        </pc:spChg>
        <pc:spChg chg="mod ord topLvl">
          <ac:chgData name="Marjokorpi, Kalle" userId="20486357-9ccc-4409-bc0b-ef60da3cad7d" providerId="ADAL" clId="{908CAFB5-4371-4E3B-8B39-74F6B4461CCB}" dt="2023-09-11T05:40:08.321" v="21264" actId="14100"/>
          <ac:spMkLst>
            <pc:docMk/>
            <pc:sldMk cId="1268938546" sldId="298"/>
            <ac:spMk id="1040" creationId="{704AE291-49DA-C67E-8F5D-48DA0A4CAF60}"/>
          </ac:spMkLst>
        </pc:spChg>
        <pc:spChg chg="del mod">
          <ac:chgData name="Marjokorpi, Kalle" userId="20486357-9ccc-4409-bc0b-ef60da3cad7d" providerId="ADAL" clId="{908CAFB5-4371-4E3B-8B39-74F6B4461CCB}" dt="2023-09-11T05:39:43.771" v="21253" actId="478"/>
          <ac:spMkLst>
            <pc:docMk/>
            <pc:sldMk cId="1268938546" sldId="298"/>
            <ac:spMk id="1043" creationId="{82C74ECD-2B64-4A4F-FC00-6ED52CEC448E}"/>
          </ac:spMkLst>
        </pc:spChg>
        <pc:spChg chg="del mod">
          <ac:chgData name="Marjokorpi, Kalle" userId="20486357-9ccc-4409-bc0b-ef60da3cad7d" providerId="ADAL" clId="{908CAFB5-4371-4E3B-8B39-74F6B4461CCB}" dt="2023-09-11T05:39:38.755" v="21249" actId="478"/>
          <ac:spMkLst>
            <pc:docMk/>
            <pc:sldMk cId="1268938546" sldId="298"/>
            <ac:spMk id="1044" creationId="{52C1B256-F77F-34D4-CD8C-BBF1C915780D}"/>
          </ac:spMkLst>
        </pc:spChg>
        <pc:spChg chg="del mod">
          <ac:chgData name="Marjokorpi, Kalle" userId="20486357-9ccc-4409-bc0b-ef60da3cad7d" providerId="ADAL" clId="{908CAFB5-4371-4E3B-8B39-74F6B4461CCB}" dt="2023-09-11T05:39:42.351" v="21252" actId="478"/>
          <ac:spMkLst>
            <pc:docMk/>
            <pc:sldMk cId="1268938546" sldId="298"/>
            <ac:spMk id="1045" creationId="{708E3FC6-CF8D-B910-9C6B-914AC02DEEEB}"/>
          </ac:spMkLst>
        </pc:spChg>
        <pc:spChg chg="add mod ord">
          <ac:chgData name="Marjokorpi, Kalle" userId="20486357-9ccc-4409-bc0b-ef60da3cad7d" providerId="ADAL" clId="{908CAFB5-4371-4E3B-8B39-74F6B4461CCB}" dt="2023-09-11T05:40:25.714" v="21272" actId="1076"/>
          <ac:spMkLst>
            <pc:docMk/>
            <pc:sldMk cId="1268938546" sldId="298"/>
            <ac:spMk id="1046" creationId="{20825543-56F3-B1E2-E6CB-9F6014C37BCF}"/>
          </ac:spMkLst>
        </pc:spChg>
        <pc:spChg chg="add mod ord">
          <ac:chgData name="Marjokorpi, Kalle" userId="20486357-9ccc-4409-bc0b-ef60da3cad7d" providerId="ADAL" clId="{908CAFB5-4371-4E3B-8B39-74F6B4461CCB}" dt="2023-09-11T05:40:38.915" v="21278" actId="14100"/>
          <ac:spMkLst>
            <pc:docMk/>
            <pc:sldMk cId="1268938546" sldId="298"/>
            <ac:spMk id="1047" creationId="{D0732EE8-588B-76E0-C1F5-88C267AD3716}"/>
          </ac:spMkLst>
        </pc:spChg>
        <pc:grpChg chg="add del mod">
          <ac:chgData name="Marjokorpi, Kalle" userId="20486357-9ccc-4409-bc0b-ef60da3cad7d" providerId="ADAL" clId="{908CAFB5-4371-4E3B-8B39-74F6B4461CCB}" dt="2023-09-11T05:40:28.629" v="21273" actId="165"/>
          <ac:grpSpMkLst>
            <pc:docMk/>
            <pc:sldMk cId="1268938546" sldId="298"/>
            <ac:grpSpMk id="24" creationId="{9260C88F-945E-50D6-E9B0-C41E30E837F4}"/>
          </ac:grpSpMkLst>
        </pc:grpChg>
        <pc:grpChg chg="add del mod">
          <ac:chgData name="Marjokorpi, Kalle" userId="20486357-9ccc-4409-bc0b-ef60da3cad7d" providerId="ADAL" clId="{908CAFB5-4371-4E3B-8B39-74F6B4461CCB}" dt="2023-09-11T05:40:15.477" v="21267" actId="165"/>
          <ac:grpSpMkLst>
            <pc:docMk/>
            <pc:sldMk cId="1268938546" sldId="298"/>
            <ac:grpSpMk id="29" creationId="{1E315E00-845D-3EC7-DC91-B1F050210098}"/>
          </ac:grpSpMkLst>
        </pc:grpChg>
        <pc:grpChg chg="add mod">
          <ac:chgData name="Marjokorpi, Kalle" userId="20486357-9ccc-4409-bc0b-ef60da3cad7d" providerId="ADAL" clId="{908CAFB5-4371-4E3B-8B39-74F6B4461CCB}" dt="2023-09-01T14:03:23.796" v="16137" actId="20577"/>
          <ac:grpSpMkLst>
            <pc:docMk/>
            <pc:sldMk cId="1268938546" sldId="298"/>
            <ac:grpSpMk id="30" creationId="{093D0469-B8F2-C389-802C-6B5AD459765C}"/>
          </ac:grpSpMkLst>
        </pc:grpChg>
        <pc:grpChg chg="add mod">
          <ac:chgData name="Marjokorpi, Kalle" userId="20486357-9ccc-4409-bc0b-ef60da3cad7d" providerId="ADAL" clId="{908CAFB5-4371-4E3B-8B39-74F6B4461CCB}" dt="2023-09-01T14:03:03.101" v="16126" actId="164"/>
          <ac:grpSpMkLst>
            <pc:docMk/>
            <pc:sldMk cId="1268938546" sldId="298"/>
            <ac:grpSpMk id="31" creationId="{00E90E47-D659-0BA6-AF9D-64BE40EB11D9}"/>
          </ac:grpSpMkLst>
        </pc:grpChg>
        <pc:grpChg chg="add mod">
          <ac:chgData name="Marjokorpi, Kalle" userId="20486357-9ccc-4409-bc0b-ef60da3cad7d" providerId="ADAL" clId="{908CAFB5-4371-4E3B-8B39-74F6B4461CCB}" dt="2023-09-05T07:09:33.469" v="20427" actId="164"/>
          <ac:grpSpMkLst>
            <pc:docMk/>
            <pc:sldMk cId="1268938546" sldId="298"/>
            <ac:grpSpMk id="33" creationId="{E9883922-069A-9770-8DEF-6E9F4614EC75}"/>
          </ac:grpSpMkLst>
        </pc:grpChg>
        <pc:grpChg chg="add del mod">
          <ac:chgData name="Marjokorpi, Kalle" userId="20486357-9ccc-4409-bc0b-ef60da3cad7d" providerId="ADAL" clId="{908CAFB5-4371-4E3B-8B39-74F6B4461CCB}" dt="2023-09-11T05:39:27.446" v="21246"/>
          <ac:grpSpMkLst>
            <pc:docMk/>
            <pc:sldMk cId="1268938546" sldId="298"/>
            <ac:grpSpMk id="34" creationId="{F08668C8-41F0-5D49-EB70-427ECEF4E139}"/>
          </ac:grpSpMkLst>
        </pc:grpChg>
        <pc:grpChg chg="add mod">
          <ac:chgData name="Marjokorpi, Kalle" userId="20486357-9ccc-4409-bc0b-ef60da3cad7d" providerId="ADAL" clId="{908CAFB5-4371-4E3B-8B39-74F6B4461CCB}" dt="2023-09-01T14:03:03.101" v="16126" actId="164"/>
          <ac:grpSpMkLst>
            <pc:docMk/>
            <pc:sldMk cId="1268938546" sldId="298"/>
            <ac:grpSpMk id="37" creationId="{578E0FF1-6FCC-F79C-F518-2B50F00240BB}"/>
          </ac:grpSpMkLst>
        </pc:grpChg>
        <pc:grpChg chg="add mod">
          <ac:chgData name="Marjokorpi, Kalle" userId="20486357-9ccc-4409-bc0b-ef60da3cad7d" providerId="ADAL" clId="{908CAFB5-4371-4E3B-8B39-74F6B4461CCB}" dt="2023-09-01T14:03:23.796" v="16137" actId="20577"/>
          <ac:grpSpMkLst>
            <pc:docMk/>
            <pc:sldMk cId="1268938546" sldId="298"/>
            <ac:grpSpMk id="38" creationId="{EA4500FE-26DA-CE24-5F1C-AD636CE2FF14}"/>
          </ac:grpSpMkLst>
        </pc:grpChg>
        <pc:grpChg chg="mod">
          <ac:chgData name="Marjokorpi, Kalle" userId="20486357-9ccc-4409-bc0b-ef60da3cad7d" providerId="ADAL" clId="{908CAFB5-4371-4E3B-8B39-74F6B4461CCB}" dt="2023-09-11T05:39:24.876" v="21245"/>
          <ac:grpSpMkLst>
            <pc:docMk/>
            <pc:sldMk cId="1268938546" sldId="298"/>
            <ac:grpSpMk id="55" creationId="{F01D148C-C284-1D39-83AF-598BF5D29E7D}"/>
          </ac:grpSpMkLst>
        </pc:grpChg>
        <pc:grpChg chg="add del mod">
          <ac:chgData name="Marjokorpi, Kalle" userId="20486357-9ccc-4409-bc0b-ef60da3cad7d" providerId="ADAL" clId="{908CAFB5-4371-4E3B-8B39-74F6B4461CCB}" dt="2023-09-11T05:39:45.023" v="21254" actId="478"/>
          <ac:grpSpMkLst>
            <pc:docMk/>
            <pc:sldMk cId="1268938546" sldId="298"/>
            <ac:grpSpMk id="1039" creationId="{9BCD967A-FE89-05E3-DA76-F33201F30853}"/>
          </ac:grpSpMkLst>
        </pc:grpChg>
        <pc:graphicFrameChg chg="add del mod modGraphic">
          <ac:chgData name="Marjokorpi, Kalle" userId="20486357-9ccc-4409-bc0b-ef60da3cad7d" providerId="ADAL" clId="{908CAFB5-4371-4E3B-8B39-74F6B4461CCB}" dt="2023-08-31T12:56:59.487" v="10705" actId="478"/>
          <ac:graphicFrameMkLst>
            <pc:docMk/>
            <pc:sldMk cId="1268938546" sldId="298"/>
            <ac:graphicFrameMk id="24" creationId="{59CEBB9C-C7F4-056D-3EBC-71F11267F813}"/>
          </ac:graphicFrameMkLst>
        </pc:graphicFrameChg>
        <pc:picChg chg="add del mod">
          <ac:chgData name="Marjokorpi, Kalle" userId="20486357-9ccc-4409-bc0b-ef60da3cad7d" providerId="ADAL" clId="{908CAFB5-4371-4E3B-8B39-74F6B4461CCB}" dt="2023-08-29T09:54:31.194" v="10352"/>
          <ac:picMkLst>
            <pc:docMk/>
            <pc:sldMk cId="1268938546" sldId="298"/>
            <ac:picMk id="12" creationId="{2C9A53CC-B926-0BB4-8E9B-47A1D180181D}"/>
          </ac:picMkLst>
        </pc:picChg>
        <pc:picChg chg="mod topLvl">
          <ac:chgData name="Marjokorpi, Kalle" userId="20486357-9ccc-4409-bc0b-ef60da3cad7d" providerId="ADAL" clId="{908CAFB5-4371-4E3B-8B39-74F6B4461CCB}" dt="2023-09-11T05:40:28.629" v="21273" actId="165"/>
          <ac:picMkLst>
            <pc:docMk/>
            <pc:sldMk cId="1268938546" sldId="298"/>
            <ac:picMk id="13" creationId="{1A44E089-BB6B-806F-2E8C-079D53E567D7}"/>
          </ac:picMkLst>
        </pc:picChg>
        <pc:picChg chg="mod topLvl">
          <ac:chgData name="Marjokorpi, Kalle" userId="20486357-9ccc-4409-bc0b-ef60da3cad7d" providerId="ADAL" clId="{908CAFB5-4371-4E3B-8B39-74F6B4461CCB}" dt="2023-09-11T05:40:28.629" v="21273" actId="165"/>
          <ac:picMkLst>
            <pc:docMk/>
            <pc:sldMk cId="1268938546" sldId="298"/>
            <ac:picMk id="14" creationId="{492B93FE-0CCC-08D9-5154-4614CE9E00BC}"/>
          </ac:picMkLst>
        </pc:picChg>
        <pc:picChg chg="add mod topLvl">
          <ac:chgData name="Marjokorpi, Kalle" userId="20486357-9ccc-4409-bc0b-ef60da3cad7d" providerId="ADAL" clId="{908CAFB5-4371-4E3B-8B39-74F6B4461CCB}" dt="2023-09-11T05:40:15.477" v="21267" actId="165"/>
          <ac:picMkLst>
            <pc:docMk/>
            <pc:sldMk cId="1268938546" sldId="298"/>
            <ac:picMk id="15" creationId="{E569A27B-ED60-CEA4-3E54-BE98E43B33AA}"/>
          </ac:picMkLst>
        </pc:picChg>
        <pc:picChg chg="del mod">
          <ac:chgData name="Marjokorpi, Kalle" userId="20486357-9ccc-4409-bc0b-ef60da3cad7d" providerId="ADAL" clId="{908CAFB5-4371-4E3B-8B39-74F6B4461CCB}" dt="2023-09-01T13:55:34.417" v="15994" actId="478"/>
          <ac:picMkLst>
            <pc:docMk/>
            <pc:sldMk cId="1268938546" sldId="298"/>
            <ac:picMk id="29" creationId="{F551E885-2434-2BDC-29E3-8CA37DE74024}"/>
          </ac:picMkLst>
        </pc:picChg>
        <pc:picChg chg="add del mod">
          <ac:chgData name="Marjokorpi, Kalle" userId="20486357-9ccc-4409-bc0b-ef60da3cad7d" providerId="ADAL" clId="{908CAFB5-4371-4E3B-8B39-74F6B4461CCB}" dt="2023-09-01T14:00:08.143" v="16040" actId="478"/>
          <ac:picMkLst>
            <pc:docMk/>
            <pc:sldMk cId="1268938546" sldId="298"/>
            <ac:picMk id="33" creationId="{241E750E-8E94-FD91-1D48-869D43A3ABEF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41" creationId="{034E0337-5B55-9D72-3DA4-C2482C7DC09A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43" creationId="{821E8789-6ED6-A38A-C054-C53BFB7DE89C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45" creationId="{B8CEA264-3FAE-C11B-F1F2-E4A45162E04B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47" creationId="{B1F78DB4-C111-72C0-86FD-E81F977E620D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49" creationId="{1D2E6825-E911-AED3-92B2-CA5B3AE7E0F1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51" creationId="{A703694E-591D-B1B6-33EE-0335CE45EF56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53" creationId="{83E1CFA7-2218-3816-E870-9C2C9FD4AFA7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56" creationId="{BE4D8D4F-42B4-A5BB-6EC6-1051E092788C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58" creationId="{E5C09103-7107-33B2-0272-39E00E392253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60" creationId="{0D6859B4-FD82-2159-969E-3D3863EA3EB5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62" creationId="{8D99BC9E-31D4-82FC-E2F7-2EE5D9A3177B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1025" creationId="{F6932360-E619-5EF7-05CA-F3620C6573E3}"/>
          </ac:picMkLst>
        </pc:picChg>
        <pc:picChg chg="del">
          <ac:chgData name="Marjokorpi, Kalle" userId="20486357-9ccc-4409-bc0b-ef60da3cad7d" providerId="ADAL" clId="{908CAFB5-4371-4E3B-8B39-74F6B4461CCB}" dt="2023-08-29T09:54:16.283" v="10347" actId="478"/>
          <ac:picMkLst>
            <pc:docMk/>
            <pc:sldMk cId="1268938546" sldId="298"/>
            <ac:picMk id="1026" creationId="{A8B27E2B-AFBF-BDD3-CF6F-0D62FCB492B4}"/>
          </ac:picMkLst>
        </pc:picChg>
        <pc:picChg chg="add mod topLvl">
          <ac:chgData name="Marjokorpi, Kalle" userId="20486357-9ccc-4409-bc0b-ef60da3cad7d" providerId="ADAL" clId="{908CAFB5-4371-4E3B-8B39-74F6B4461CCB}" dt="2023-09-11T05:40:28.629" v="21273" actId="165"/>
          <ac:picMkLst>
            <pc:docMk/>
            <pc:sldMk cId="1268938546" sldId="298"/>
            <ac:picMk id="1026" creationId="{D39BBC82-93BE-7B00-7C96-A13117C88DF5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1028" creationId="{38DF335C-DA1A-CA89-4D67-777F6B58C7AC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1030" creationId="{283BA1EC-7817-6C68-9C1A-2AA4C10134D0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1032" creationId="{8D614425-6D60-10B0-413C-F4AE00A174A4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1033" creationId="{A43E8DB9-29BB-669C-57D1-377C16484F12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1034" creationId="{6C97C1E9-D75A-AB06-61D0-980D2246AF13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1035" creationId="{3CED7A3E-5245-C29B-08E4-517C4276B85D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1036" creationId="{C308BD4C-B09B-FB29-2B5D-3DFD6507D100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1037" creationId="{A6BA6620-F004-6269-81D0-A9760C149E37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1038" creationId="{80F17672-423E-BF4E-9D34-D0DFCA6817E4}"/>
          </ac:picMkLst>
        </pc:picChg>
        <pc:picChg chg="del mod">
          <ac:chgData name="Marjokorpi, Kalle" userId="20486357-9ccc-4409-bc0b-ef60da3cad7d" providerId="ADAL" clId="{908CAFB5-4371-4E3B-8B39-74F6B4461CCB}" dt="2023-09-11T05:39:37.242" v="21248" actId="478"/>
          <ac:picMkLst>
            <pc:docMk/>
            <pc:sldMk cId="1268938546" sldId="298"/>
            <ac:picMk id="1041" creationId="{DED47E13-DA39-CE53-4E87-1072F041B2E7}"/>
          </ac:picMkLst>
        </pc:picChg>
        <pc:picChg chg="del mod topLvl">
          <ac:chgData name="Marjokorpi, Kalle" userId="20486357-9ccc-4409-bc0b-ef60da3cad7d" providerId="ADAL" clId="{908CAFB5-4371-4E3B-8B39-74F6B4461CCB}" dt="2023-09-11T05:39:45.023" v="21254" actId="478"/>
          <ac:picMkLst>
            <pc:docMk/>
            <pc:sldMk cId="1268938546" sldId="298"/>
            <ac:picMk id="1042" creationId="{636F778D-7057-281F-14FC-AFF2584DE251}"/>
          </ac:picMkLst>
        </pc:picChg>
        <pc:picChg chg="mod topLvl">
          <ac:chgData name="Marjokorpi, Kalle" userId="20486357-9ccc-4409-bc0b-ef60da3cad7d" providerId="ADAL" clId="{908CAFB5-4371-4E3B-8B39-74F6B4461CCB}" dt="2023-09-11T05:40:28.629" v="21273" actId="165"/>
          <ac:picMkLst>
            <pc:docMk/>
            <pc:sldMk cId="1268938546" sldId="298"/>
            <ac:picMk id="2050" creationId="{D2D5E31C-234C-4250-8117-54D7FFE2636D}"/>
          </ac:picMkLst>
        </pc:picChg>
        <pc:picChg chg="mod">
          <ac:chgData name="Marjokorpi, Kalle" userId="20486357-9ccc-4409-bc0b-ef60da3cad7d" providerId="ADAL" clId="{908CAFB5-4371-4E3B-8B39-74F6B4461CCB}" dt="2023-09-05T07:09:33.469" v="20427" actId="164"/>
          <ac:picMkLst>
            <pc:docMk/>
            <pc:sldMk cId="1268938546" sldId="298"/>
            <ac:picMk id="2054" creationId="{C43EA277-6790-4B52-B91F-6A34DBAF8D8E}"/>
          </ac:picMkLst>
        </pc:picChg>
        <pc:picChg chg="mod topLvl">
          <ac:chgData name="Marjokorpi, Kalle" userId="20486357-9ccc-4409-bc0b-ef60da3cad7d" providerId="ADAL" clId="{908CAFB5-4371-4E3B-8B39-74F6B4461CCB}" dt="2023-09-11T05:40:28.629" v="21273" actId="165"/>
          <ac:picMkLst>
            <pc:docMk/>
            <pc:sldMk cId="1268938546" sldId="298"/>
            <ac:picMk id="3074" creationId="{30D40C11-9D9A-6BDE-0B46-B84977C4F51A}"/>
          </ac:picMkLst>
        </pc:picChg>
      </pc:sldChg>
      <pc:sldChg chg="addSp delSp modSp add del mod modAnim">
        <pc:chgData name="Marjokorpi, Kalle" userId="20486357-9ccc-4409-bc0b-ef60da3cad7d" providerId="ADAL" clId="{908CAFB5-4371-4E3B-8B39-74F6B4461CCB}" dt="2023-09-01T10:13:48.359" v="11599" actId="47"/>
        <pc:sldMkLst>
          <pc:docMk/>
          <pc:sldMk cId="1607444110" sldId="299"/>
        </pc:sldMkLst>
        <pc:spChg chg="mod">
          <ac:chgData name="Marjokorpi, Kalle" userId="20486357-9ccc-4409-bc0b-ef60da3cad7d" providerId="ADAL" clId="{908CAFB5-4371-4E3B-8B39-74F6B4461CCB}" dt="2023-08-31T13:20:52.203" v="11110" actId="1076"/>
          <ac:spMkLst>
            <pc:docMk/>
            <pc:sldMk cId="1607444110" sldId="299"/>
            <ac:spMk id="2" creationId="{BC22FA5E-43B7-2CFA-43B2-008F4D662AFC}"/>
          </ac:spMkLst>
        </pc:spChg>
        <pc:spChg chg="add mod">
          <ac:chgData name="Marjokorpi, Kalle" userId="20486357-9ccc-4409-bc0b-ef60da3cad7d" providerId="ADAL" clId="{908CAFB5-4371-4E3B-8B39-74F6B4461CCB}" dt="2023-08-31T13:20:31.133" v="11101" actId="1076"/>
          <ac:spMkLst>
            <pc:docMk/>
            <pc:sldMk cId="1607444110" sldId="299"/>
            <ac:spMk id="3" creationId="{1BE8D0F8-F1CE-3764-EE75-392002758AC8}"/>
          </ac:spMkLst>
        </pc:spChg>
        <pc:spChg chg="add mod">
          <ac:chgData name="Marjokorpi, Kalle" userId="20486357-9ccc-4409-bc0b-ef60da3cad7d" providerId="ADAL" clId="{908CAFB5-4371-4E3B-8B39-74F6B4461CCB}" dt="2023-08-31T13:20:31.133" v="11101" actId="1076"/>
          <ac:spMkLst>
            <pc:docMk/>
            <pc:sldMk cId="1607444110" sldId="299"/>
            <ac:spMk id="10" creationId="{DFFFCBB9-DE81-F948-354B-529F3E4854DB}"/>
          </ac:spMkLst>
        </pc:spChg>
        <pc:spChg chg="add mod">
          <ac:chgData name="Marjokorpi, Kalle" userId="20486357-9ccc-4409-bc0b-ef60da3cad7d" providerId="ADAL" clId="{908CAFB5-4371-4E3B-8B39-74F6B4461CCB}" dt="2023-08-31T13:20:31.133" v="11101" actId="1076"/>
          <ac:spMkLst>
            <pc:docMk/>
            <pc:sldMk cId="1607444110" sldId="299"/>
            <ac:spMk id="11" creationId="{7EF73BDF-CBF2-E194-AD5A-F7F8B5D5F669}"/>
          </ac:spMkLst>
        </pc:spChg>
        <pc:spChg chg="add mod">
          <ac:chgData name="Marjokorpi, Kalle" userId="20486357-9ccc-4409-bc0b-ef60da3cad7d" providerId="ADAL" clId="{908CAFB5-4371-4E3B-8B39-74F6B4461CCB}" dt="2023-08-31T13:20:31.133" v="11101" actId="1076"/>
          <ac:spMkLst>
            <pc:docMk/>
            <pc:sldMk cId="1607444110" sldId="299"/>
            <ac:spMk id="12" creationId="{702063DC-BBB8-5991-9F9D-86C2D37D29F6}"/>
          </ac:spMkLst>
        </pc:spChg>
        <pc:spChg chg="mod">
          <ac:chgData name="Marjokorpi, Kalle" userId="20486357-9ccc-4409-bc0b-ef60da3cad7d" providerId="ADAL" clId="{908CAFB5-4371-4E3B-8B39-74F6B4461CCB}" dt="2023-08-31T13:15:52.441" v="11044" actId="1076"/>
          <ac:spMkLst>
            <pc:docMk/>
            <pc:sldMk cId="1607444110" sldId="299"/>
            <ac:spMk id="13" creationId="{586A91C0-4B5F-F8C1-E663-34381E97B7AE}"/>
          </ac:spMkLst>
        </pc:spChg>
        <pc:spChg chg="add mod">
          <ac:chgData name="Marjokorpi, Kalle" userId="20486357-9ccc-4409-bc0b-ef60da3cad7d" providerId="ADAL" clId="{908CAFB5-4371-4E3B-8B39-74F6B4461CCB}" dt="2023-08-31T13:20:31.133" v="11101" actId="1076"/>
          <ac:spMkLst>
            <pc:docMk/>
            <pc:sldMk cId="1607444110" sldId="299"/>
            <ac:spMk id="16" creationId="{BF98EFFB-F216-F443-7C7A-C8DA9F447F27}"/>
          </ac:spMkLst>
        </pc:spChg>
        <pc:spChg chg="add mod">
          <ac:chgData name="Marjokorpi, Kalle" userId="20486357-9ccc-4409-bc0b-ef60da3cad7d" providerId="ADAL" clId="{908CAFB5-4371-4E3B-8B39-74F6B4461CCB}" dt="2023-08-31T13:20:31.133" v="11101" actId="1076"/>
          <ac:spMkLst>
            <pc:docMk/>
            <pc:sldMk cId="1607444110" sldId="299"/>
            <ac:spMk id="18" creationId="{0AD06A12-693F-6D91-A44E-0643828633EF}"/>
          </ac:spMkLst>
        </pc:spChg>
        <pc:spChg chg="add mod">
          <ac:chgData name="Marjokorpi, Kalle" userId="20486357-9ccc-4409-bc0b-ef60da3cad7d" providerId="ADAL" clId="{908CAFB5-4371-4E3B-8B39-74F6B4461CCB}" dt="2023-08-31T13:20:31.133" v="11101" actId="1076"/>
          <ac:spMkLst>
            <pc:docMk/>
            <pc:sldMk cId="1607444110" sldId="299"/>
            <ac:spMk id="20" creationId="{AD0B45F1-585D-FB33-4F26-C072915A99A4}"/>
          </ac:spMkLst>
        </pc:spChg>
        <pc:spChg chg="mod">
          <ac:chgData name="Marjokorpi, Kalle" userId="20486357-9ccc-4409-bc0b-ef60da3cad7d" providerId="ADAL" clId="{908CAFB5-4371-4E3B-8B39-74F6B4461CCB}" dt="2023-08-31T13:15:52.441" v="11044" actId="1076"/>
          <ac:spMkLst>
            <pc:docMk/>
            <pc:sldMk cId="1607444110" sldId="299"/>
            <ac:spMk id="21" creationId="{069F211C-17E3-9B78-EA0C-E4219F8E6D21}"/>
          </ac:spMkLst>
        </pc:spChg>
        <pc:spChg chg="mod">
          <ac:chgData name="Marjokorpi, Kalle" userId="20486357-9ccc-4409-bc0b-ef60da3cad7d" providerId="ADAL" clId="{908CAFB5-4371-4E3B-8B39-74F6B4461CCB}" dt="2023-08-31T13:15:52.441" v="11044" actId="1076"/>
          <ac:spMkLst>
            <pc:docMk/>
            <pc:sldMk cId="1607444110" sldId="299"/>
            <ac:spMk id="22" creationId="{E8868BE6-3DCB-64ED-D8FD-89B27B7676DF}"/>
          </ac:spMkLst>
        </pc:spChg>
        <pc:spChg chg="mod">
          <ac:chgData name="Marjokorpi, Kalle" userId="20486357-9ccc-4409-bc0b-ef60da3cad7d" providerId="ADAL" clId="{908CAFB5-4371-4E3B-8B39-74F6B4461CCB}" dt="2023-08-31T13:15:52.441" v="11044" actId="1076"/>
          <ac:spMkLst>
            <pc:docMk/>
            <pc:sldMk cId="1607444110" sldId="299"/>
            <ac:spMk id="23" creationId="{89E321FD-358B-91F9-A5EA-0FD6ECAD9DD5}"/>
          </ac:spMkLst>
        </pc:spChg>
        <pc:spChg chg="mod">
          <ac:chgData name="Marjokorpi, Kalle" userId="20486357-9ccc-4409-bc0b-ef60da3cad7d" providerId="ADAL" clId="{908CAFB5-4371-4E3B-8B39-74F6B4461CCB}" dt="2023-08-31T13:15:52.441" v="11044" actId="1076"/>
          <ac:spMkLst>
            <pc:docMk/>
            <pc:sldMk cId="1607444110" sldId="299"/>
            <ac:spMk id="24" creationId="{AC5C46F6-CF20-E800-A872-77B88964248B}"/>
          </ac:spMkLst>
        </pc:spChg>
        <pc:spChg chg="mod">
          <ac:chgData name="Marjokorpi, Kalle" userId="20486357-9ccc-4409-bc0b-ef60da3cad7d" providerId="ADAL" clId="{908CAFB5-4371-4E3B-8B39-74F6B4461CCB}" dt="2023-08-31T13:15:52.441" v="11044" actId="1076"/>
          <ac:spMkLst>
            <pc:docMk/>
            <pc:sldMk cId="1607444110" sldId="299"/>
            <ac:spMk id="25" creationId="{3897EE0E-3AFD-994C-13E6-67DF3BC7034D}"/>
          </ac:spMkLst>
        </pc:spChg>
        <pc:spChg chg="add del mod">
          <ac:chgData name="Marjokorpi, Kalle" userId="20486357-9ccc-4409-bc0b-ef60da3cad7d" providerId="ADAL" clId="{908CAFB5-4371-4E3B-8B39-74F6B4461CCB}" dt="2023-08-31T13:19:24.883" v="11078" actId="478"/>
          <ac:spMkLst>
            <pc:docMk/>
            <pc:sldMk cId="1607444110" sldId="299"/>
            <ac:spMk id="27" creationId="{9EA91B29-7B40-0172-19E9-BEC45534822B}"/>
          </ac:spMkLst>
        </pc:spChg>
        <pc:spChg chg="add mod">
          <ac:chgData name="Marjokorpi, Kalle" userId="20486357-9ccc-4409-bc0b-ef60da3cad7d" providerId="ADAL" clId="{908CAFB5-4371-4E3B-8B39-74F6B4461CCB}" dt="2023-08-31T13:20:46.278" v="11108" actId="1036"/>
          <ac:spMkLst>
            <pc:docMk/>
            <pc:sldMk cId="1607444110" sldId="299"/>
            <ac:spMk id="28" creationId="{05215DB9-D486-A779-9447-5B704BD05D95}"/>
          </ac:spMkLst>
        </pc:spChg>
        <pc:spChg chg="add mod">
          <ac:chgData name="Marjokorpi, Kalle" userId="20486357-9ccc-4409-bc0b-ef60da3cad7d" providerId="ADAL" clId="{908CAFB5-4371-4E3B-8B39-74F6B4461CCB}" dt="2023-08-31T13:20:46.278" v="11108" actId="1036"/>
          <ac:spMkLst>
            <pc:docMk/>
            <pc:sldMk cId="1607444110" sldId="299"/>
            <ac:spMk id="30" creationId="{706F34F5-3742-5655-5C0C-7EAB7CE7F68A}"/>
          </ac:spMkLst>
        </pc:spChg>
        <pc:spChg chg="add mod">
          <ac:chgData name="Marjokorpi, Kalle" userId="20486357-9ccc-4409-bc0b-ef60da3cad7d" providerId="ADAL" clId="{908CAFB5-4371-4E3B-8B39-74F6B4461CCB}" dt="2023-08-31T13:20:46.278" v="11108" actId="1036"/>
          <ac:spMkLst>
            <pc:docMk/>
            <pc:sldMk cId="1607444110" sldId="299"/>
            <ac:spMk id="32" creationId="{67316182-181B-EF94-BCA4-B349B7637BAA}"/>
          </ac:spMkLst>
        </pc:spChg>
        <pc:spChg chg="add mod">
          <ac:chgData name="Marjokorpi, Kalle" userId="20486357-9ccc-4409-bc0b-ef60da3cad7d" providerId="ADAL" clId="{908CAFB5-4371-4E3B-8B39-74F6B4461CCB}" dt="2023-08-31T13:22:56.461" v="11139" actId="1076"/>
          <ac:spMkLst>
            <pc:docMk/>
            <pc:sldMk cId="1607444110" sldId="299"/>
            <ac:spMk id="34" creationId="{FFFF112C-858F-A714-7222-E6E6AC2DBED7}"/>
          </ac:spMkLst>
        </pc:spChg>
        <pc:spChg chg="add mod">
          <ac:chgData name="Marjokorpi, Kalle" userId="20486357-9ccc-4409-bc0b-ef60da3cad7d" providerId="ADAL" clId="{908CAFB5-4371-4E3B-8B39-74F6B4461CCB}" dt="2023-08-31T13:24:18.974" v="11152" actId="1076"/>
          <ac:spMkLst>
            <pc:docMk/>
            <pc:sldMk cId="1607444110" sldId="299"/>
            <ac:spMk id="36" creationId="{9FD8982C-4D18-FBEC-48F0-73B4484271EC}"/>
          </ac:spMkLst>
        </pc:spChg>
        <pc:spChg chg="mod">
          <ac:chgData name="Marjokorpi, Kalle" userId="20486357-9ccc-4409-bc0b-ef60da3cad7d" providerId="ADAL" clId="{908CAFB5-4371-4E3B-8B39-74F6B4461CCB}" dt="2023-08-31T13:15:52.441" v="11044" actId="1076"/>
          <ac:spMkLst>
            <pc:docMk/>
            <pc:sldMk cId="1607444110" sldId="299"/>
            <ac:spMk id="37" creationId="{361A8DF5-D121-BB06-1097-C72E65695F08}"/>
          </ac:spMkLst>
        </pc:spChg>
        <pc:spChg chg="mod">
          <ac:chgData name="Marjokorpi, Kalle" userId="20486357-9ccc-4409-bc0b-ef60da3cad7d" providerId="ADAL" clId="{908CAFB5-4371-4E3B-8B39-74F6B4461CCB}" dt="2023-08-31T13:15:52.441" v="11044" actId="1076"/>
          <ac:spMkLst>
            <pc:docMk/>
            <pc:sldMk cId="1607444110" sldId="299"/>
            <ac:spMk id="38" creationId="{2BEC4EF9-81FA-A236-2B70-76BC8630E5F4}"/>
          </ac:spMkLst>
        </pc:spChg>
        <pc:spChg chg="mod">
          <ac:chgData name="Marjokorpi, Kalle" userId="20486357-9ccc-4409-bc0b-ef60da3cad7d" providerId="ADAL" clId="{908CAFB5-4371-4E3B-8B39-74F6B4461CCB}" dt="2023-08-31T13:15:52.441" v="11044" actId="1076"/>
          <ac:spMkLst>
            <pc:docMk/>
            <pc:sldMk cId="1607444110" sldId="299"/>
            <ac:spMk id="39" creationId="{834C8CEB-04B6-429B-F353-56E9E2F525A1}"/>
          </ac:spMkLst>
        </pc:spChg>
        <pc:spChg chg="mod">
          <ac:chgData name="Marjokorpi, Kalle" userId="20486357-9ccc-4409-bc0b-ef60da3cad7d" providerId="ADAL" clId="{908CAFB5-4371-4E3B-8B39-74F6B4461CCB}" dt="2023-08-31T13:15:52.441" v="11044" actId="1076"/>
          <ac:spMkLst>
            <pc:docMk/>
            <pc:sldMk cId="1607444110" sldId="299"/>
            <ac:spMk id="40" creationId="{DB59817A-C7B6-65D7-C74B-B34000C0D9D4}"/>
          </ac:spMkLst>
        </pc:spChg>
        <pc:spChg chg="add mod">
          <ac:chgData name="Marjokorpi, Kalle" userId="20486357-9ccc-4409-bc0b-ef60da3cad7d" providerId="ADAL" clId="{908CAFB5-4371-4E3B-8B39-74F6B4461CCB}" dt="2023-08-31T13:24:25.426" v="11154" actId="1076"/>
          <ac:spMkLst>
            <pc:docMk/>
            <pc:sldMk cId="1607444110" sldId="299"/>
            <ac:spMk id="42" creationId="{7C7F7D0C-0843-14B9-B524-3E40CC7C408D}"/>
          </ac:spMkLst>
        </pc:spChg>
        <pc:spChg chg="mod">
          <ac:chgData name="Marjokorpi, Kalle" userId="20486357-9ccc-4409-bc0b-ef60da3cad7d" providerId="ADAL" clId="{908CAFB5-4371-4E3B-8B39-74F6B4461CCB}" dt="2023-08-31T13:15:52.441" v="11044" actId="1076"/>
          <ac:spMkLst>
            <pc:docMk/>
            <pc:sldMk cId="1607444110" sldId="299"/>
            <ac:spMk id="47" creationId="{2473353C-2C62-24B2-4C08-882A1AE8742E}"/>
          </ac:spMkLst>
        </pc:spChg>
        <pc:spChg chg="add mod">
          <ac:chgData name="Marjokorpi, Kalle" userId="20486357-9ccc-4409-bc0b-ef60da3cad7d" providerId="ADAL" clId="{908CAFB5-4371-4E3B-8B39-74F6B4461CCB}" dt="2023-08-31T13:24:02.685" v="11150" actId="1076"/>
          <ac:spMkLst>
            <pc:docMk/>
            <pc:sldMk cId="1607444110" sldId="299"/>
            <ac:spMk id="49" creationId="{265BA537-7364-ADA9-1081-22561139EF94}"/>
          </ac:spMkLst>
        </pc:spChg>
        <pc:spChg chg="add mod">
          <ac:chgData name="Marjokorpi, Kalle" userId="20486357-9ccc-4409-bc0b-ef60da3cad7d" providerId="ADAL" clId="{908CAFB5-4371-4E3B-8B39-74F6B4461CCB}" dt="2023-08-31T13:24:02.685" v="11150" actId="1076"/>
          <ac:spMkLst>
            <pc:docMk/>
            <pc:sldMk cId="1607444110" sldId="299"/>
            <ac:spMk id="51" creationId="{75C47BA6-23AC-2F98-527A-6F4F08C80DD2}"/>
          </ac:spMkLst>
        </pc:spChg>
        <pc:spChg chg="add mod">
          <ac:chgData name="Marjokorpi, Kalle" userId="20486357-9ccc-4409-bc0b-ef60da3cad7d" providerId="ADAL" clId="{908CAFB5-4371-4E3B-8B39-74F6B4461CCB}" dt="2023-08-31T13:24:02.685" v="11150" actId="1076"/>
          <ac:spMkLst>
            <pc:docMk/>
            <pc:sldMk cId="1607444110" sldId="299"/>
            <ac:spMk id="53" creationId="{BB766054-E71C-F6DE-32E4-6A5879823A8C}"/>
          </ac:spMkLst>
        </pc:spChg>
        <pc:spChg chg="add mod">
          <ac:chgData name="Marjokorpi, Kalle" userId="20486357-9ccc-4409-bc0b-ef60da3cad7d" providerId="ADAL" clId="{908CAFB5-4371-4E3B-8B39-74F6B4461CCB}" dt="2023-08-31T13:24:02.685" v="11150" actId="1076"/>
          <ac:spMkLst>
            <pc:docMk/>
            <pc:sldMk cId="1607444110" sldId="299"/>
            <ac:spMk id="1026" creationId="{7984E3EE-70B4-50AB-3D9D-C903C8C711CC}"/>
          </ac:spMkLst>
        </pc:spChg>
        <pc:spChg chg="add mod">
          <ac:chgData name="Marjokorpi, Kalle" userId="20486357-9ccc-4409-bc0b-ef60da3cad7d" providerId="ADAL" clId="{908CAFB5-4371-4E3B-8B39-74F6B4461CCB}" dt="2023-08-31T13:24:02.685" v="11150" actId="1076"/>
          <ac:spMkLst>
            <pc:docMk/>
            <pc:sldMk cId="1607444110" sldId="299"/>
            <ac:spMk id="1027" creationId="{801B42A7-8A5D-FBFE-55C4-33D0AEB80BF1}"/>
          </ac:spMkLst>
        </pc:spChg>
        <pc:spChg chg="add mod ord">
          <ac:chgData name="Marjokorpi, Kalle" userId="20486357-9ccc-4409-bc0b-ef60da3cad7d" providerId="ADAL" clId="{908CAFB5-4371-4E3B-8B39-74F6B4461CCB}" dt="2023-08-31T13:24:02.685" v="11150" actId="1076"/>
          <ac:spMkLst>
            <pc:docMk/>
            <pc:sldMk cId="1607444110" sldId="299"/>
            <ac:spMk id="1028" creationId="{46A37118-556A-6A58-7BB1-3CB9762A23AD}"/>
          </ac:spMkLst>
        </pc:spChg>
        <pc:spChg chg="add mod ord">
          <ac:chgData name="Marjokorpi, Kalle" userId="20486357-9ccc-4409-bc0b-ef60da3cad7d" providerId="ADAL" clId="{908CAFB5-4371-4E3B-8B39-74F6B4461CCB}" dt="2023-08-31T13:20:46.278" v="11108" actId="1036"/>
          <ac:spMkLst>
            <pc:docMk/>
            <pc:sldMk cId="1607444110" sldId="299"/>
            <ac:spMk id="1029" creationId="{EB715B29-CC7A-484A-B090-5F8B384B9366}"/>
          </ac:spMkLst>
        </pc:spChg>
        <pc:spChg chg="add mod">
          <ac:chgData name="Marjokorpi, Kalle" userId="20486357-9ccc-4409-bc0b-ef60da3cad7d" providerId="ADAL" clId="{908CAFB5-4371-4E3B-8B39-74F6B4461CCB}" dt="2023-08-31T13:23:30.704" v="11145" actId="1076"/>
          <ac:spMkLst>
            <pc:docMk/>
            <pc:sldMk cId="1607444110" sldId="299"/>
            <ac:spMk id="1033" creationId="{DCF5DB79-C388-03C3-EC5E-43C9123DC42C}"/>
          </ac:spMkLst>
        </pc:spChg>
        <pc:spChg chg="add mod">
          <ac:chgData name="Marjokorpi, Kalle" userId="20486357-9ccc-4409-bc0b-ef60da3cad7d" providerId="ADAL" clId="{908CAFB5-4371-4E3B-8B39-74F6B4461CCB}" dt="2023-08-31T13:23:37.620" v="11147" actId="1076"/>
          <ac:spMkLst>
            <pc:docMk/>
            <pc:sldMk cId="1607444110" sldId="299"/>
            <ac:spMk id="1037" creationId="{EAF30915-26D0-A42A-125F-3E06E4DB56D5}"/>
          </ac:spMkLst>
        </pc:spChg>
        <pc:spChg chg="add mod ord">
          <ac:chgData name="Marjokorpi, Kalle" userId="20486357-9ccc-4409-bc0b-ef60da3cad7d" providerId="ADAL" clId="{908CAFB5-4371-4E3B-8B39-74F6B4461CCB}" dt="2023-08-31T13:23:27.004" v="11144" actId="167"/>
          <ac:spMkLst>
            <pc:docMk/>
            <pc:sldMk cId="1607444110" sldId="299"/>
            <ac:spMk id="1038" creationId="{627604FA-F575-1BF8-F5F6-6E7C301F1F73}"/>
          </ac:spMkLst>
        </pc:spChg>
        <pc:spChg chg="add mod">
          <ac:chgData name="Marjokorpi, Kalle" userId="20486357-9ccc-4409-bc0b-ef60da3cad7d" providerId="ADAL" clId="{908CAFB5-4371-4E3B-8B39-74F6B4461CCB}" dt="2023-08-31T13:23:53.866" v="11149" actId="1076"/>
          <ac:spMkLst>
            <pc:docMk/>
            <pc:sldMk cId="1607444110" sldId="299"/>
            <ac:spMk id="1040" creationId="{881FA8A6-A17F-6377-3E27-D8CD28CAB053}"/>
          </ac:spMkLst>
        </pc:spChg>
        <pc:spChg chg="add mod">
          <ac:chgData name="Marjokorpi, Kalle" userId="20486357-9ccc-4409-bc0b-ef60da3cad7d" providerId="ADAL" clId="{908CAFB5-4371-4E3B-8B39-74F6B4461CCB}" dt="2023-08-31T13:23:53.866" v="11149" actId="1076"/>
          <ac:spMkLst>
            <pc:docMk/>
            <pc:sldMk cId="1607444110" sldId="299"/>
            <ac:spMk id="1044" creationId="{C5AB9AA5-A34A-90F8-D8B0-0C66E3FCBDAE}"/>
          </ac:spMkLst>
        </pc:spChg>
        <pc:spChg chg="add mod">
          <ac:chgData name="Marjokorpi, Kalle" userId="20486357-9ccc-4409-bc0b-ef60da3cad7d" providerId="ADAL" clId="{908CAFB5-4371-4E3B-8B39-74F6B4461CCB}" dt="2023-08-31T13:23:53.866" v="11149" actId="1076"/>
          <ac:spMkLst>
            <pc:docMk/>
            <pc:sldMk cId="1607444110" sldId="299"/>
            <ac:spMk id="1054" creationId="{6D6E22DA-0984-9482-A03A-FFCDF99AC504}"/>
          </ac:spMkLst>
        </pc:spChg>
        <pc:spChg chg="add mod">
          <ac:chgData name="Marjokorpi, Kalle" userId="20486357-9ccc-4409-bc0b-ef60da3cad7d" providerId="ADAL" clId="{908CAFB5-4371-4E3B-8B39-74F6B4461CCB}" dt="2023-08-31T13:23:53.866" v="11149" actId="1076"/>
          <ac:spMkLst>
            <pc:docMk/>
            <pc:sldMk cId="1607444110" sldId="299"/>
            <ac:spMk id="1056" creationId="{71FB6E7D-AD58-A5EC-37F4-80B48F97C4F0}"/>
          </ac:spMkLst>
        </pc:spChg>
        <pc:spChg chg="add mod">
          <ac:chgData name="Marjokorpi, Kalle" userId="20486357-9ccc-4409-bc0b-ef60da3cad7d" providerId="ADAL" clId="{908CAFB5-4371-4E3B-8B39-74F6B4461CCB}" dt="2023-08-31T13:23:53.866" v="11149" actId="1076"/>
          <ac:spMkLst>
            <pc:docMk/>
            <pc:sldMk cId="1607444110" sldId="299"/>
            <ac:spMk id="1058" creationId="{1537F955-11E1-9C55-C4C8-1CDCBFF1C690}"/>
          </ac:spMkLst>
        </pc:spChg>
        <pc:grpChg chg="del mod">
          <ac:chgData name="Marjokorpi, Kalle" userId="20486357-9ccc-4409-bc0b-ef60da3cad7d" providerId="ADAL" clId="{908CAFB5-4371-4E3B-8B39-74F6B4461CCB}" dt="2023-08-31T13:16:29.812" v="11052" actId="478"/>
          <ac:grpSpMkLst>
            <pc:docMk/>
            <pc:sldMk cId="1607444110" sldId="299"/>
            <ac:grpSpMk id="1083" creationId="{E86C326B-24C9-89D3-822A-99F415D2771B}"/>
          </ac:grpSpMkLst>
        </pc:grpChg>
        <pc:grpChg chg="del">
          <ac:chgData name="Marjokorpi, Kalle" userId="20486357-9ccc-4409-bc0b-ef60da3cad7d" providerId="ADAL" clId="{908CAFB5-4371-4E3B-8B39-74F6B4461CCB}" dt="2023-08-31T13:10:01.199" v="10932" actId="478"/>
          <ac:grpSpMkLst>
            <pc:docMk/>
            <pc:sldMk cId="1607444110" sldId="299"/>
            <ac:grpSpMk id="1084" creationId="{832A7F5A-618D-1C29-EB2B-5BCD8053DBD6}"/>
          </ac:grpSpMkLst>
        </pc:grpChg>
        <pc:picChg chg="add mod">
          <ac:chgData name="Marjokorpi, Kalle" userId="20486357-9ccc-4409-bc0b-ef60da3cad7d" providerId="ADAL" clId="{908CAFB5-4371-4E3B-8B39-74F6B4461CCB}" dt="2023-08-31T13:20:31.133" v="11101" actId="1076"/>
          <ac:picMkLst>
            <pc:docMk/>
            <pc:sldMk cId="1607444110" sldId="299"/>
            <ac:picMk id="14" creationId="{2C860E93-FD6A-B3CD-4A88-C07E71AD410D}"/>
          </ac:picMkLst>
        </pc:picChg>
        <pc:picChg chg="add mod">
          <ac:chgData name="Marjokorpi, Kalle" userId="20486357-9ccc-4409-bc0b-ef60da3cad7d" providerId="ADAL" clId="{908CAFB5-4371-4E3B-8B39-74F6B4461CCB}" dt="2023-08-31T13:20:31.133" v="11101" actId="1076"/>
          <ac:picMkLst>
            <pc:docMk/>
            <pc:sldMk cId="1607444110" sldId="299"/>
            <ac:picMk id="15" creationId="{13658A51-EAD8-7944-BE58-4FCC6F79C3B6}"/>
          </ac:picMkLst>
        </pc:picChg>
        <pc:picChg chg="add mod">
          <ac:chgData name="Marjokorpi, Kalle" userId="20486357-9ccc-4409-bc0b-ef60da3cad7d" providerId="ADAL" clId="{908CAFB5-4371-4E3B-8B39-74F6B4461CCB}" dt="2023-08-31T13:20:31.133" v="11101" actId="1076"/>
          <ac:picMkLst>
            <pc:docMk/>
            <pc:sldMk cId="1607444110" sldId="299"/>
            <ac:picMk id="17" creationId="{79F9C41A-0BCE-F3E4-C6FB-99B4ED61C780}"/>
          </ac:picMkLst>
        </pc:picChg>
        <pc:picChg chg="add mod">
          <ac:chgData name="Marjokorpi, Kalle" userId="20486357-9ccc-4409-bc0b-ef60da3cad7d" providerId="ADAL" clId="{908CAFB5-4371-4E3B-8B39-74F6B4461CCB}" dt="2023-08-31T13:20:31.133" v="11101" actId="1076"/>
          <ac:picMkLst>
            <pc:docMk/>
            <pc:sldMk cId="1607444110" sldId="299"/>
            <ac:picMk id="19" creationId="{6F7E6F5D-0603-CD10-347F-8642C8994A27}"/>
          </ac:picMkLst>
        </pc:picChg>
        <pc:picChg chg="add mod">
          <ac:chgData name="Marjokorpi, Kalle" userId="20486357-9ccc-4409-bc0b-ef60da3cad7d" providerId="ADAL" clId="{908CAFB5-4371-4E3B-8B39-74F6B4461CCB}" dt="2023-08-31T13:20:31.133" v="11101" actId="1076"/>
          <ac:picMkLst>
            <pc:docMk/>
            <pc:sldMk cId="1607444110" sldId="299"/>
            <ac:picMk id="26" creationId="{53CCCE48-DFF7-1920-8FF1-C90E3DF48CB5}"/>
          </ac:picMkLst>
        </pc:picChg>
        <pc:picChg chg="add mod">
          <ac:chgData name="Marjokorpi, Kalle" userId="20486357-9ccc-4409-bc0b-ef60da3cad7d" providerId="ADAL" clId="{908CAFB5-4371-4E3B-8B39-74F6B4461CCB}" dt="2023-08-31T13:20:46.278" v="11108" actId="1036"/>
          <ac:picMkLst>
            <pc:docMk/>
            <pc:sldMk cId="1607444110" sldId="299"/>
            <ac:picMk id="29" creationId="{EB471EC0-BE6A-8E4D-3856-44643C38B0B4}"/>
          </ac:picMkLst>
        </pc:picChg>
        <pc:picChg chg="add mod">
          <ac:chgData name="Marjokorpi, Kalle" userId="20486357-9ccc-4409-bc0b-ef60da3cad7d" providerId="ADAL" clId="{908CAFB5-4371-4E3B-8B39-74F6B4461CCB}" dt="2023-08-31T13:20:46.278" v="11108" actId="1036"/>
          <ac:picMkLst>
            <pc:docMk/>
            <pc:sldMk cId="1607444110" sldId="299"/>
            <ac:picMk id="31" creationId="{9F51D6F2-A8BB-AF41-9473-E28C8C919BFE}"/>
          </ac:picMkLst>
        </pc:picChg>
        <pc:picChg chg="add mod">
          <ac:chgData name="Marjokorpi, Kalle" userId="20486357-9ccc-4409-bc0b-ef60da3cad7d" providerId="ADAL" clId="{908CAFB5-4371-4E3B-8B39-74F6B4461CCB}" dt="2023-08-31T13:24:16.268" v="11151" actId="1076"/>
          <ac:picMkLst>
            <pc:docMk/>
            <pc:sldMk cId="1607444110" sldId="299"/>
            <ac:picMk id="35" creationId="{3C1B5E06-A852-54B5-303C-D4A20E4B1F93}"/>
          </ac:picMkLst>
        </pc:picChg>
        <pc:picChg chg="add mod">
          <ac:chgData name="Marjokorpi, Kalle" userId="20486357-9ccc-4409-bc0b-ef60da3cad7d" providerId="ADAL" clId="{908CAFB5-4371-4E3B-8B39-74F6B4461CCB}" dt="2023-08-31T13:24:21.548" v="11153" actId="1076"/>
          <ac:picMkLst>
            <pc:docMk/>
            <pc:sldMk cId="1607444110" sldId="299"/>
            <ac:picMk id="41" creationId="{D8BE2645-D44F-0E93-37F1-0F7FEB2BE04E}"/>
          </ac:picMkLst>
        </pc:picChg>
        <pc:picChg chg="add mod">
          <ac:chgData name="Marjokorpi, Kalle" userId="20486357-9ccc-4409-bc0b-ef60da3cad7d" providerId="ADAL" clId="{908CAFB5-4371-4E3B-8B39-74F6B4461CCB}" dt="2023-08-31T13:24:02.685" v="11150" actId="1076"/>
          <ac:picMkLst>
            <pc:docMk/>
            <pc:sldMk cId="1607444110" sldId="299"/>
            <ac:picMk id="43" creationId="{40734335-73F5-C69E-9530-3EDB49D37A66}"/>
          </ac:picMkLst>
        </pc:picChg>
        <pc:picChg chg="add mod">
          <ac:chgData name="Marjokorpi, Kalle" userId="20486357-9ccc-4409-bc0b-ef60da3cad7d" providerId="ADAL" clId="{908CAFB5-4371-4E3B-8B39-74F6B4461CCB}" dt="2023-08-31T13:24:02.685" v="11150" actId="1076"/>
          <ac:picMkLst>
            <pc:docMk/>
            <pc:sldMk cId="1607444110" sldId="299"/>
            <ac:picMk id="45" creationId="{A3322E10-8959-F9A0-91E9-7D61344E975A}"/>
          </ac:picMkLst>
        </pc:picChg>
        <pc:picChg chg="add mod">
          <ac:chgData name="Marjokorpi, Kalle" userId="20486357-9ccc-4409-bc0b-ef60da3cad7d" providerId="ADAL" clId="{908CAFB5-4371-4E3B-8B39-74F6B4461CCB}" dt="2023-08-31T13:24:02.685" v="11150" actId="1076"/>
          <ac:picMkLst>
            <pc:docMk/>
            <pc:sldMk cId="1607444110" sldId="299"/>
            <ac:picMk id="50" creationId="{EC1870E8-B51B-9652-30F1-9372F2B01005}"/>
          </ac:picMkLst>
        </pc:picChg>
        <pc:picChg chg="add mod">
          <ac:chgData name="Marjokorpi, Kalle" userId="20486357-9ccc-4409-bc0b-ef60da3cad7d" providerId="ADAL" clId="{908CAFB5-4371-4E3B-8B39-74F6B4461CCB}" dt="2023-08-31T13:24:02.685" v="11150" actId="1076"/>
          <ac:picMkLst>
            <pc:docMk/>
            <pc:sldMk cId="1607444110" sldId="299"/>
            <ac:picMk id="52" creationId="{4928B875-40A9-73A5-3B68-350FAE3A2B5D}"/>
          </ac:picMkLst>
        </pc:picChg>
        <pc:picChg chg="add mod">
          <ac:chgData name="Marjokorpi, Kalle" userId="20486357-9ccc-4409-bc0b-ef60da3cad7d" providerId="ADAL" clId="{908CAFB5-4371-4E3B-8B39-74F6B4461CCB}" dt="2023-08-31T13:24:02.685" v="11150" actId="1076"/>
          <ac:picMkLst>
            <pc:docMk/>
            <pc:sldMk cId="1607444110" sldId="299"/>
            <ac:picMk id="54" creationId="{AE781A0E-52E9-827D-02D2-669DB6871B3B}"/>
          </ac:picMkLst>
        </pc:picChg>
        <pc:picChg chg="add mod">
          <ac:chgData name="Marjokorpi, Kalle" userId="20486357-9ccc-4409-bc0b-ef60da3cad7d" providerId="ADAL" clId="{908CAFB5-4371-4E3B-8B39-74F6B4461CCB}" dt="2023-08-31T13:23:30.704" v="11145" actId="1076"/>
          <ac:picMkLst>
            <pc:docMk/>
            <pc:sldMk cId="1607444110" sldId="299"/>
            <ac:picMk id="1030" creationId="{22FFBDDF-815B-ABEE-F55E-D4A1326D644F}"/>
          </ac:picMkLst>
        </pc:picChg>
        <pc:picChg chg="mod">
          <ac:chgData name="Marjokorpi, Kalle" userId="20486357-9ccc-4409-bc0b-ef60da3cad7d" providerId="ADAL" clId="{908CAFB5-4371-4E3B-8B39-74F6B4461CCB}" dt="2023-08-31T13:15:52.441" v="11044" actId="1076"/>
          <ac:picMkLst>
            <pc:docMk/>
            <pc:sldMk cId="1607444110" sldId="299"/>
            <ac:picMk id="1031" creationId="{9F317033-1953-EF20-DB50-D84CA7838C18}"/>
          </ac:picMkLst>
        </pc:picChg>
        <pc:picChg chg="add mod">
          <ac:chgData name="Marjokorpi, Kalle" userId="20486357-9ccc-4409-bc0b-ef60da3cad7d" providerId="ADAL" clId="{908CAFB5-4371-4E3B-8B39-74F6B4461CCB}" dt="2023-08-31T13:23:34.463" v="11146" actId="1076"/>
          <ac:picMkLst>
            <pc:docMk/>
            <pc:sldMk cId="1607444110" sldId="299"/>
            <ac:picMk id="1036" creationId="{40D58321-146B-F081-EE3F-46E0E0A9D5DE}"/>
          </ac:picMkLst>
        </pc:picChg>
        <pc:picChg chg="add mod">
          <ac:chgData name="Marjokorpi, Kalle" userId="20486357-9ccc-4409-bc0b-ef60da3cad7d" providerId="ADAL" clId="{908CAFB5-4371-4E3B-8B39-74F6B4461CCB}" dt="2023-08-31T13:23:53.866" v="11149" actId="1076"/>
          <ac:picMkLst>
            <pc:docMk/>
            <pc:sldMk cId="1607444110" sldId="299"/>
            <ac:picMk id="1039" creationId="{E6147361-E242-8BD6-EE2A-4C44D3730D07}"/>
          </ac:picMkLst>
        </pc:picChg>
        <pc:picChg chg="add mod">
          <ac:chgData name="Marjokorpi, Kalle" userId="20486357-9ccc-4409-bc0b-ef60da3cad7d" providerId="ADAL" clId="{908CAFB5-4371-4E3B-8B39-74F6B4461CCB}" dt="2023-08-31T13:23:53.866" v="11149" actId="1076"/>
          <ac:picMkLst>
            <pc:docMk/>
            <pc:sldMk cId="1607444110" sldId="299"/>
            <ac:picMk id="1043" creationId="{0025FBF1-8193-DFE9-756A-214A87A26F92}"/>
          </ac:picMkLst>
        </pc:picChg>
        <pc:picChg chg="add mod">
          <ac:chgData name="Marjokorpi, Kalle" userId="20486357-9ccc-4409-bc0b-ef60da3cad7d" providerId="ADAL" clId="{908CAFB5-4371-4E3B-8B39-74F6B4461CCB}" dt="2023-08-31T13:23:53.866" v="11149" actId="1076"/>
          <ac:picMkLst>
            <pc:docMk/>
            <pc:sldMk cId="1607444110" sldId="299"/>
            <ac:picMk id="1053" creationId="{32F14304-A729-9521-166A-5DCD6F4C9804}"/>
          </ac:picMkLst>
        </pc:picChg>
        <pc:picChg chg="add mod">
          <ac:chgData name="Marjokorpi, Kalle" userId="20486357-9ccc-4409-bc0b-ef60da3cad7d" providerId="ADAL" clId="{908CAFB5-4371-4E3B-8B39-74F6B4461CCB}" dt="2023-08-31T13:23:53.866" v="11149" actId="1076"/>
          <ac:picMkLst>
            <pc:docMk/>
            <pc:sldMk cId="1607444110" sldId="299"/>
            <ac:picMk id="1055" creationId="{6563A137-83EA-0737-1EF6-0CA0354F06F8}"/>
          </ac:picMkLst>
        </pc:picChg>
        <pc:picChg chg="add mod">
          <ac:chgData name="Marjokorpi, Kalle" userId="20486357-9ccc-4409-bc0b-ef60da3cad7d" providerId="ADAL" clId="{908CAFB5-4371-4E3B-8B39-74F6B4461CCB}" dt="2023-08-31T13:23:53.866" v="11149" actId="1076"/>
          <ac:picMkLst>
            <pc:docMk/>
            <pc:sldMk cId="1607444110" sldId="299"/>
            <ac:picMk id="1057" creationId="{FF55C1CB-CC15-40F0-2F58-5A11CEA973A8}"/>
          </ac:picMkLst>
        </pc:picChg>
        <pc:picChg chg="mod">
          <ac:chgData name="Marjokorpi, Kalle" userId="20486357-9ccc-4409-bc0b-ef60da3cad7d" providerId="ADAL" clId="{908CAFB5-4371-4E3B-8B39-74F6B4461CCB}" dt="2023-08-31T13:15:52.441" v="11044" actId="1076"/>
          <ac:picMkLst>
            <pc:docMk/>
            <pc:sldMk cId="1607444110" sldId="299"/>
            <ac:picMk id="2052" creationId="{45440FCA-1A1F-CE18-9F4E-FCC5244F118B}"/>
          </ac:picMkLst>
        </pc:picChg>
        <pc:picChg chg="mod">
          <ac:chgData name="Marjokorpi, Kalle" userId="20486357-9ccc-4409-bc0b-ef60da3cad7d" providerId="ADAL" clId="{908CAFB5-4371-4E3B-8B39-74F6B4461CCB}" dt="2023-08-31T13:15:52.441" v="11044" actId="1076"/>
          <ac:picMkLst>
            <pc:docMk/>
            <pc:sldMk cId="1607444110" sldId="299"/>
            <ac:picMk id="2054" creationId="{7E166490-DFE6-8583-E3E8-4709C157C6C0}"/>
          </ac:picMkLst>
        </pc:picChg>
        <pc:picChg chg="mod">
          <ac:chgData name="Marjokorpi, Kalle" userId="20486357-9ccc-4409-bc0b-ef60da3cad7d" providerId="ADAL" clId="{908CAFB5-4371-4E3B-8B39-74F6B4461CCB}" dt="2023-08-31T13:15:52.441" v="11044" actId="1076"/>
          <ac:picMkLst>
            <pc:docMk/>
            <pc:sldMk cId="1607444110" sldId="299"/>
            <ac:picMk id="2056" creationId="{87635F6E-81ED-693B-4F19-DE47D3E1234A}"/>
          </ac:picMkLst>
        </pc:picChg>
        <pc:picChg chg="mod">
          <ac:chgData name="Marjokorpi, Kalle" userId="20486357-9ccc-4409-bc0b-ef60da3cad7d" providerId="ADAL" clId="{908CAFB5-4371-4E3B-8B39-74F6B4461CCB}" dt="2023-08-31T13:15:52.441" v="11044" actId="1076"/>
          <ac:picMkLst>
            <pc:docMk/>
            <pc:sldMk cId="1607444110" sldId="299"/>
            <ac:picMk id="2058" creationId="{BF2CEB73-6D8B-E2B3-2DC3-BF56DCC9EDC9}"/>
          </ac:picMkLst>
        </pc:picChg>
        <pc:picChg chg="mod">
          <ac:chgData name="Marjokorpi, Kalle" userId="20486357-9ccc-4409-bc0b-ef60da3cad7d" providerId="ADAL" clId="{908CAFB5-4371-4E3B-8B39-74F6B4461CCB}" dt="2023-08-31T13:15:52.441" v="11044" actId="1076"/>
          <ac:picMkLst>
            <pc:docMk/>
            <pc:sldMk cId="1607444110" sldId="299"/>
            <ac:picMk id="2060" creationId="{0D0FC929-BF1E-5CEF-DCB6-A06C0A08EBC5}"/>
          </ac:picMkLst>
        </pc:picChg>
        <pc:picChg chg="mod">
          <ac:chgData name="Marjokorpi, Kalle" userId="20486357-9ccc-4409-bc0b-ef60da3cad7d" providerId="ADAL" clId="{908CAFB5-4371-4E3B-8B39-74F6B4461CCB}" dt="2023-08-31T13:15:52.441" v="11044" actId="1076"/>
          <ac:picMkLst>
            <pc:docMk/>
            <pc:sldMk cId="1607444110" sldId="299"/>
            <ac:picMk id="2062" creationId="{02D01AC4-21A3-EBBE-3F3C-C7B8B7632E90}"/>
          </ac:picMkLst>
        </pc:picChg>
      </pc:sldChg>
      <pc:sldChg chg="addSp delSp modSp add del mod">
        <pc:chgData name="Marjokorpi, Kalle" userId="20486357-9ccc-4409-bc0b-ef60da3cad7d" providerId="ADAL" clId="{908CAFB5-4371-4E3B-8B39-74F6B4461CCB}" dt="2023-08-31T12:38:54.791" v="10440" actId="47"/>
        <pc:sldMkLst>
          <pc:docMk/>
          <pc:sldMk cId="2877903634" sldId="299"/>
        </pc:sldMkLst>
        <pc:spChg chg="add del mod">
          <ac:chgData name="Marjokorpi, Kalle" userId="20486357-9ccc-4409-bc0b-ef60da3cad7d" providerId="ADAL" clId="{908CAFB5-4371-4E3B-8B39-74F6B4461CCB}" dt="2023-08-31T12:35:13.946" v="10439" actId="22"/>
          <ac:spMkLst>
            <pc:docMk/>
            <pc:sldMk cId="2877903634" sldId="299"/>
            <ac:spMk id="3" creationId="{68650DD0-1AAB-D9A3-AB55-1BFDD41ABE30}"/>
          </ac:spMkLst>
        </pc:spChg>
        <pc:picChg chg="add mod ord modCrop">
          <ac:chgData name="Marjokorpi, Kalle" userId="20486357-9ccc-4409-bc0b-ef60da3cad7d" providerId="ADAL" clId="{908CAFB5-4371-4E3B-8B39-74F6B4461CCB}" dt="2023-08-31T12:35:13.946" v="10439" actId="22"/>
          <ac:picMkLst>
            <pc:docMk/>
            <pc:sldMk cId="2877903634" sldId="299"/>
            <ac:picMk id="9" creationId="{3CC238C1-908F-A78A-4917-312D6E18C1E5}"/>
          </ac:picMkLst>
        </pc:picChg>
        <pc:picChg chg="del">
          <ac:chgData name="Marjokorpi, Kalle" userId="20486357-9ccc-4409-bc0b-ef60da3cad7d" providerId="ADAL" clId="{908CAFB5-4371-4E3B-8B39-74F6B4461CCB}" dt="2023-08-31T12:35:12.316" v="10438" actId="478"/>
          <ac:picMkLst>
            <pc:docMk/>
            <pc:sldMk cId="2877903634" sldId="299"/>
            <ac:picMk id="22" creationId="{4C9D44C5-9995-88A5-E63F-E6B15BC5D414}"/>
          </ac:picMkLst>
        </pc:picChg>
      </pc:sldChg>
      <pc:sldChg chg="addSp delSp modSp add del mod ord modAnim">
        <pc:chgData name="Marjokorpi, Kalle" userId="20486357-9ccc-4409-bc0b-ef60da3cad7d" providerId="ADAL" clId="{908CAFB5-4371-4E3B-8B39-74F6B4461CCB}" dt="2023-09-01T14:58:50.767" v="17745" actId="47"/>
        <pc:sldMkLst>
          <pc:docMk/>
          <pc:sldMk cId="4159618283" sldId="300"/>
        </pc:sldMkLst>
        <pc:spChg chg="mod">
          <ac:chgData name="Marjokorpi, Kalle" userId="20486357-9ccc-4409-bc0b-ef60da3cad7d" providerId="ADAL" clId="{908CAFB5-4371-4E3B-8B39-74F6B4461CCB}" dt="2023-09-01T10:07:30.194" v="11479" actId="1076"/>
          <ac:spMkLst>
            <pc:docMk/>
            <pc:sldMk cId="4159618283" sldId="300"/>
            <ac:spMk id="2" creationId="{BC22FA5E-43B7-2CFA-43B2-008F4D662AFC}"/>
          </ac:spMkLst>
        </pc:spChg>
        <pc:spChg chg="del">
          <ac:chgData name="Marjokorpi, Kalle" userId="20486357-9ccc-4409-bc0b-ef60da3cad7d" providerId="ADAL" clId="{908CAFB5-4371-4E3B-8B39-74F6B4461CCB}" dt="2023-08-31T13:26:22.015" v="11176" actId="478"/>
          <ac:spMkLst>
            <pc:docMk/>
            <pc:sldMk cId="4159618283" sldId="300"/>
            <ac:spMk id="3" creationId="{1BE8D0F8-F1CE-3764-EE75-392002758AC8}"/>
          </ac:spMkLst>
        </pc:spChg>
        <pc:spChg chg="add mod">
          <ac:chgData name="Marjokorpi, Kalle" userId="20486357-9ccc-4409-bc0b-ef60da3cad7d" providerId="ADAL" clId="{908CAFB5-4371-4E3B-8B39-74F6B4461CCB}" dt="2023-09-01T10:11:23.301" v="11567" actId="164"/>
          <ac:spMkLst>
            <pc:docMk/>
            <pc:sldMk cId="4159618283" sldId="300"/>
            <ac:spMk id="3" creationId="{EAC94609-5871-E58D-58EE-A7F014BA01A5}"/>
          </ac:spMkLst>
        </pc:spChg>
        <pc:spChg chg="add mod ord">
          <ac:chgData name="Marjokorpi, Kalle" userId="20486357-9ccc-4409-bc0b-ef60da3cad7d" providerId="ADAL" clId="{908CAFB5-4371-4E3B-8B39-74F6B4461CCB}" dt="2023-09-01T10:11:18.173" v="11566" actId="164"/>
          <ac:spMkLst>
            <pc:docMk/>
            <pc:sldMk cId="4159618283" sldId="300"/>
            <ac:spMk id="7" creationId="{A7FE8E47-5AE5-78E0-ACEB-D329E547E5B1}"/>
          </ac:spMkLst>
        </pc:spChg>
        <pc:spChg chg="add mod ord">
          <ac:chgData name="Marjokorpi, Kalle" userId="20486357-9ccc-4409-bc0b-ef60da3cad7d" providerId="ADAL" clId="{908CAFB5-4371-4E3B-8B39-74F6B4461CCB}" dt="2023-09-01T10:11:59.131" v="11576" actId="164"/>
          <ac:spMkLst>
            <pc:docMk/>
            <pc:sldMk cId="4159618283" sldId="300"/>
            <ac:spMk id="8" creationId="{E0B6F887-F3EB-4B43-9DD1-86691018350D}"/>
          </ac:spMkLst>
        </pc:spChg>
        <pc:spChg chg="add mod ord">
          <ac:chgData name="Marjokorpi, Kalle" userId="20486357-9ccc-4409-bc0b-ef60da3cad7d" providerId="ADAL" clId="{908CAFB5-4371-4E3B-8B39-74F6B4461CCB}" dt="2023-09-01T10:10:49.807" v="11561" actId="164"/>
          <ac:spMkLst>
            <pc:docMk/>
            <pc:sldMk cId="4159618283" sldId="300"/>
            <ac:spMk id="9" creationId="{1400124E-DC4C-7C4E-390C-7268D07E9633}"/>
          </ac:spMkLst>
        </pc:spChg>
        <pc:spChg chg="mod">
          <ac:chgData name="Marjokorpi, Kalle" userId="20486357-9ccc-4409-bc0b-ef60da3cad7d" providerId="ADAL" clId="{908CAFB5-4371-4E3B-8B39-74F6B4461CCB}" dt="2023-09-01T10:13:34.275" v="11598" actId="1076"/>
          <ac:spMkLst>
            <pc:docMk/>
            <pc:sldMk cId="4159618283" sldId="300"/>
            <ac:spMk id="10" creationId="{DFFFCBB9-DE81-F948-354B-529F3E4854DB}"/>
          </ac:spMkLst>
        </pc:spChg>
        <pc:spChg chg="mod">
          <ac:chgData name="Marjokorpi, Kalle" userId="20486357-9ccc-4409-bc0b-ef60da3cad7d" providerId="ADAL" clId="{908CAFB5-4371-4E3B-8B39-74F6B4461CCB}" dt="2023-09-01T10:10:56.872" v="11562" actId="164"/>
          <ac:spMkLst>
            <pc:docMk/>
            <pc:sldMk cId="4159618283" sldId="300"/>
            <ac:spMk id="11" creationId="{7EF73BDF-CBF2-E194-AD5A-F7F8B5D5F669}"/>
          </ac:spMkLst>
        </pc:spChg>
        <pc:spChg chg="add del mod">
          <ac:chgData name="Marjokorpi, Kalle" userId="20486357-9ccc-4409-bc0b-ef60da3cad7d" providerId="ADAL" clId="{908CAFB5-4371-4E3B-8B39-74F6B4461CCB}" dt="2023-09-01T10:10:56.872" v="11562" actId="164"/>
          <ac:spMkLst>
            <pc:docMk/>
            <pc:sldMk cId="4159618283" sldId="300"/>
            <ac:spMk id="12" creationId="{702063DC-BBB8-5991-9F9D-86C2D37D29F6}"/>
          </ac:spMkLst>
        </pc:spChg>
        <pc:spChg chg="add mod ord">
          <ac:chgData name="Marjokorpi, Kalle" userId="20486357-9ccc-4409-bc0b-ef60da3cad7d" providerId="ADAL" clId="{908CAFB5-4371-4E3B-8B39-74F6B4461CCB}" dt="2023-09-01T10:10:56.872" v="11562" actId="164"/>
          <ac:spMkLst>
            <pc:docMk/>
            <pc:sldMk cId="4159618283" sldId="300"/>
            <ac:spMk id="13" creationId="{3DA8E447-4B50-E03E-7A64-036B25605642}"/>
          </ac:spMkLst>
        </pc:spChg>
        <pc:spChg chg="mod">
          <ac:chgData name="Marjokorpi, Kalle" userId="20486357-9ccc-4409-bc0b-ef60da3cad7d" providerId="ADAL" clId="{908CAFB5-4371-4E3B-8B39-74F6B4461CCB}" dt="2023-09-01T10:10:56.872" v="11562" actId="164"/>
          <ac:spMkLst>
            <pc:docMk/>
            <pc:sldMk cId="4159618283" sldId="300"/>
            <ac:spMk id="16" creationId="{BF98EFFB-F216-F443-7C7A-C8DA9F447F27}"/>
          </ac:spMkLst>
        </pc:spChg>
        <pc:spChg chg="mod">
          <ac:chgData name="Marjokorpi, Kalle" userId="20486357-9ccc-4409-bc0b-ef60da3cad7d" providerId="ADAL" clId="{908CAFB5-4371-4E3B-8B39-74F6B4461CCB}" dt="2023-09-01T10:10:56.872" v="11562" actId="164"/>
          <ac:spMkLst>
            <pc:docMk/>
            <pc:sldMk cId="4159618283" sldId="300"/>
            <ac:spMk id="18" creationId="{0AD06A12-693F-6D91-A44E-0643828633EF}"/>
          </ac:spMkLst>
        </pc:spChg>
        <pc:spChg chg="mod">
          <ac:chgData name="Marjokorpi, Kalle" userId="20486357-9ccc-4409-bc0b-ef60da3cad7d" providerId="ADAL" clId="{908CAFB5-4371-4E3B-8B39-74F6B4461CCB}" dt="2023-09-01T10:10:56.872" v="11562" actId="164"/>
          <ac:spMkLst>
            <pc:docMk/>
            <pc:sldMk cId="4159618283" sldId="300"/>
            <ac:spMk id="20" creationId="{AD0B45F1-585D-FB33-4F26-C072915A99A4}"/>
          </ac:spMkLst>
        </pc:spChg>
        <pc:spChg chg="add mod ord">
          <ac:chgData name="Marjokorpi, Kalle" userId="20486357-9ccc-4409-bc0b-ef60da3cad7d" providerId="ADAL" clId="{908CAFB5-4371-4E3B-8B39-74F6B4461CCB}" dt="2023-09-01T10:11:12.478" v="11565" actId="164"/>
          <ac:spMkLst>
            <pc:docMk/>
            <pc:sldMk cId="4159618283" sldId="300"/>
            <ac:spMk id="21" creationId="{95214A98-8694-1BE5-488C-D3BC7DC70AAD}"/>
          </ac:spMkLst>
        </pc:spChg>
        <pc:spChg chg="add mod">
          <ac:chgData name="Marjokorpi, Kalle" userId="20486357-9ccc-4409-bc0b-ef60da3cad7d" providerId="ADAL" clId="{908CAFB5-4371-4E3B-8B39-74F6B4461CCB}" dt="2023-09-01T10:11:02.416" v="11563" actId="164"/>
          <ac:spMkLst>
            <pc:docMk/>
            <pc:sldMk cId="4159618283" sldId="300"/>
            <ac:spMk id="23" creationId="{24FC6C4A-EDAF-4BEB-8716-E2DD3BFD177D}"/>
          </ac:spMkLst>
        </pc:spChg>
        <pc:spChg chg="add mod">
          <ac:chgData name="Marjokorpi, Kalle" userId="20486357-9ccc-4409-bc0b-ef60da3cad7d" providerId="ADAL" clId="{908CAFB5-4371-4E3B-8B39-74F6B4461CCB}" dt="2023-09-01T10:11:02.416" v="11563" actId="164"/>
          <ac:spMkLst>
            <pc:docMk/>
            <pc:sldMk cId="4159618283" sldId="300"/>
            <ac:spMk id="25" creationId="{70CEFC12-224E-D3E0-E17A-B2490C7613AF}"/>
          </ac:spMkLst>
        </pc:spChg>
        <pc:spChg chg="mod">
          <ac:chgData name="Marjokorpi, Kalle" userId="20486357-9ccc-4409-bc0b-ef60da3cad7d" providerId="ADAL" clId="{908CAFB5-4371-4E3B-8B39-74F6B4461CCB}" dt="2023-09-01T10:10:49.807" v="11561" actId="164"/>
          <ac:spMkLst>
            <pc:docMk/>
            <pc:sldMk cId="4159618283" sldId="300"/>
            <ac:spMk id="28" creationId="{05215DB9-D486-A779-9447-5B704BD05D95}"/>
          </ac:spMkLst>
        </pc:spChg>
        <pc:spChg chg="mod">
          <ac:chgData name="Marjokorpi, Kalle" userId="20486357-9ccc-4409-bc0b-ef60da3cad7d" providerId="ADAL" clId="{908CAFB5-4371-4E3B-8B39-74F6B4461CCB}" dt="2023-09-01T10:10:49.807" v="11561" actId="164"/>
          <ac:spMkLst>
            <pc:docMk/>
            <pc:sldMk cId="4159618283" sldId="300"/>
            <ac:spMk id="30" creationId="{706F34F5-3742-5655-5C0C-7EAB7CE7F68A}"/>
          </ac:spMkLst>
        </pc:spChg>
        <pc:spChg chg="mod">
          <ac:chgData name="Marjokorpi, Kalle" userId="20486357-9ccc-4409-bc0b-ef60da3cad7d" providerId="ADAL" clId="{908CAFB5-4371-4E3B-8B39-74F6B4461CCB}" dt="2023-09-01T10:10:49.807" v="11561" actId="164"/>
          <ac:spMkLst>
            <pc:docMk/>
            <pc:sldMk cId="4159618283" sldId="300"/>
            <ac:spMk id="32" creationId="{67316182-181B-EF94-BCA4-B349B7637BAA}"/>
          </ac:spMkLst>
        </pc:spChg>
        <pc:spChg chg="add mod">
          <ac:chgData name="Marjokorpi, Kalle" userId="20486357-9ccc-4409-bc0b-ef60da3cad7d" providerId="ADAL" clId="{908CAFB5-4371-4E3B-8B39-74F6B4461CCB}" dt="2023-09-01T10:11:02.416" v="11563" actId="164"/>
          <ac:spMkLst>
            <pc:docMk/>
            <pc:sldMk cId="4159618283" sldId="300"/>
            <ac:spMk id="33" creationId="{36088A92-E843-6AC5-C836-6BBDF8C04D38}"/>
          </ac:spMkLst>
        </pc:spChg>
        <pc:spChg chg="mod">
          <ac:chgData name="Marjokorpi, Kalle" userId="20486357-9ccc-4409-bc0b-ef60da3cad7d" providerId="ADAL" clId="{908CAFB5-4371-4E3B-8B39-74F6B4461CCB}" dt="2023-09-01T10:11:23.301" v="11567" actId="164"/>
          <ac:spMkLst>
            <pc:docMk/>
            <pc:sldMk cId="4159618283" sldId="300"/>
            <ac:spMk id="34" creationId="{FFFF112C-858F-A714-7222-E6E6AC2DBED7}"/>
          </ac:spMkLst>
        </pc:spChg>
        <pc:spChg chg="mod">
          <ac:chgData name="Marjokorpi, Kalle" userId="20486357-9ccc-4409-bc0b-ef60da3cad7d" providerId="ADAL" clId="{908CAFB5-4371-4E3B-8B39-74F6B4461CCB}" dt="2023-09-01T10:11:23.301" v="11567" actId="164"/>
          <ac:spMkLst>
            <pc:docMk/>
            <pc:sldMk cId="4159618283" sldId="300"/>
            <ac:spMk id="36" creationId="{9FD8982C-4D18-FBEC-48F0-73B4484271EC}"/>
          </ac:spMkLst>
        </pc:spChg>
        <pc:spChg chg="add mod">
          <ac:chgData name="Marjokorpi, Kalle" userId="20486357-9ccc-4409-bc0b-ef60da3cad7d" providerId="ADAL" clId="{908CAFB5-4371-4E3B-8B39-74F6B4461CCB}" dt="2023-09-01T10:11:12.478" v="11565" actId="164"/>
          <ac:spMkLst>
            <pc:docMk/>
            <pc:sldMk cId="4159618283" sldId="300"/>
            <ac:spMk id="37" creationId="{E620525A-DF52-76EB-2B29-B02CB444CB21}"/>
          </ac:spMkLst>
        </pc:spChg>
        <pc:spChg chg="add mod">
          <ac:chgData name="Marjokorpi, Kalle" userId="20486357-9ccc-4409-bc0b-ef60da3cad7d" providerId="ADAL" clId="{908CAFB5-4371-4E3B-8B39-74F6B4461CCB}" dt="2023-09-01T10:11:18.173" v="11566" actId="164"/>
          <ac:spMkLst>
            <pc:docMk/>
            <pc:sldMk cId="4159618283" sldId="300"/>
            <ac:spMk id="38" creationId="{8C6CA4D3-0D7E-BED0-B0D5-3D84CE7B022C}"/>
          </ac:spMkLst>
        </pc:spChg>
        <pc:spChg chg="add del mod">
          <ac:chgData name="Marjokorpi, Kalle" userId="20486357-9ccc-4409-bc0b-ef60da3cad7d" providerId="ADAL" clId="{908CAFB5-4371-4E3B-8B39-74F6B4461CCB}" dt="2023-08-31T13:32:53.468" v="11287" actId="478"/>
          <ac:spMkLst>
            <pc:docMk/>
            <pc:sldMk cId="4159618283" sldId="300"/>
            <ac:spMk id="38" creationId="{DDDA6D4D-16BC-496E-E3BF-F4EF89FD8201}"/>
          </ac:spMkLst>
        </pc:spChg>
        <pc:spChg chg="add mod">
          <ac:chgData name="Marjokorpi, Kalle" userId="20486357-9ccc-4409-bc0b-ef60da3cad7d" providerId="ADAL" clId="{908CAFB5-4371-4E3B-8B39-74F6B4461CCB}" dt="2023-09-01T10:11:02.416" v="11563" actId="164"/>
          <ac:spMkLst>
            <pc:docMk/>
            <pc:sldMk cId="4159618283" sldId="300"/>
            <ac:spMk id="40" creationId="{04416241-F190-2CB3-EAFD-048986E2617B}"/>
          </ac:spMkLst>
        </pc:spChg>
        <pc:spChg chg="mod">
          <ac:chgData name="Marjokorpi, Kalle" userId="20486357-9ccc-4409-bc0b-ef60da3cad7d" providerId="ADAL" clId="{908CAFB5-4371-4E3B-8B39-74F6B4461CCB}" dt="2023-09-01T10:11:23.301" v="11567" actId="164"/>
          <ac:spMkLst>
            <pc:docMk/>
            <pc:sldMk cId="4159618283" sldId="300"/>
            <ac:spMk id="42" creationId="{7C7F7D0C-0843-14B9-B524-3E40CC7C408D}"/>
          </ac:spMkLst>
        </pc:spChg>
        <pc:spChg chg="add mod">
          <ac:chgData name="Marjokorpi, Kalle" userId="20486357-9ccc-4409-bc0b-ef60da3cad7d" providerId="ADAL" clId="{908CAFB5-4371-4E3B-8B39-74F6B4461CCB}" dt="2023-09-01T10:11:59.131" v="11576" actId="164"/>
          <ac:spMkLst>
            <pc:docMk/>
            <pc:sldMk cId="4159618283" sldId="300"/>
            <ac:spMk id="43" creationId="{7CF1E591-5B9D-32E4-EEE2-A66A0E72F843}"/>
          </ac:spMkLst>
        </pc:spChg>
        <pc:spChg chg="add mod">
          <ac:chgData name="Marjokorpi, Kalle" userId="20486357-9ccc-4409-bc0b-ef60da3cad7d" providerId="ADAL" clId="{908CAFB5-4371-4E3B-8B39-74F6B4461CCB}" dt="2023-09-01T10:11:02.416" v="11563" actId="164"/>
          <ac:spMkLst>
            <pc:docMk/>
            <pc:sldMk cId="4159618283" sldId="300"/>
            <ac:spMk id="46" creationId="{E6131BB6-A476-ED11-4FF7-C4E566EB294D}"/>
          </ac:spMkLst>
        </pc:spChg>
        <pc:spChg chg="add mod ord">
          <ac:chgData name="Marjokorpi, Kalle" userId="20486357-9ccc-4409-bc0b-ef60da3cad7d" providerId="ADAL" clId="{908CAFB5-4371-4E3B-8B39-74F6B4461CCB}" dt="2023-09-01T10:11:02.416" v="11563" actId="164"/>
          <ac:spMkLst>
            <pc:docMk/>
            <pc:sldMk cId="4159618283" sldId="300"/>
            <ac:spMk id="47" creationId="{2ABDF867-8AD3-7FE6-3723-C3F5F7C39CDB}"/>
          </ac:spMkLst>
        </pc:spChg>
        <pc:spChg chg="add mod">
          <ac:chgData name="Marjokorpi, Kalle" userId="20486357-9ccc-4409-bc0b-ef60da3cad7d" providerId="ADAL" clId="{908CAFB5-4371-4E3B-8B39-74F6B4461CCB}" dt="2023-09-01T10:11:07.473" v="11564" actId="164"/>
          <ac:spMkLst>
            <pc:docMk/>
            <pc:sldMk cId="4159618283" sldId="300"/>
            <ac:spMk id="48" creationId="{4AF9A95C-9AC5-2397-22B6-571A9775439B}"/>
          </ac:spMkLst>
        </pc:spChg>
        <pc:spChg chg="mod">
          <ac:chgData name="Marjokorpi, Kalle" userId="20486357-9ccc-4409-bc0b-ef60da3cad7d" providerId="ADAL" clId="{908CAFB5-4371-4E3B-8B39-74F6B4461CCB}" dt="2023-09-01T10:11:18.173" v="11566" actId="164"/>
          <ac:spMkLst>
            <pc:docMk/>
            <pc:sldMk cId="4159618283" sldId="300"/>
            <ac:spMk id="49" creationId="{265BA537-7364-ADA9-1081-22561139EF94}"/>
          </ac:spMkLst>
        </pc:spChg>
        <pc:spChg chg="del">
          <ac:chgData name="Marjokorpi, Kalle" userId="20486357-9ccc-4409-bc0b-ef60da3cad7d" providerId="ADAL" clId="{908CAFB5-4371-4E3B-8B39-74F6B4461CCB}" dt="2023-08-31T13:27:33.290" v="11190" actId="478"/>
          <ac:spMkLst>
            <pc:docMk/>
            <pc:sldMk cId="4159618283" sldId="300"/>
            <ac:spMk id="51" creationId="{75C47BA6-23AC-2F98-527A-6F4F08C80DD2}"/>
          </ac:spMkLst>
        </pc:spChg>
        <pc:spChg chg="add mod">
          <ac:chgData name="Marjokorpi, Kalle" userId="20486357-9ccc-4409-bc0b-ef60da3cad7d" providerId="ADAL" clId="{908CAFB5-4371-4E3B-8B39-74F6B4461CCB}" dt="2023-09-01T10:11:07.473" v="11564" actId="164"/>
          <ac:spMkLst>
            <pc:docMk/>
            <pc:sldMk cId="4159618283" sldId="300"/>
            <ac:spMk id="51" creationId="{AC1AA937-8C02-C125-D9C2-109F58DD2159}"/>
          </ac:spMkLst>
        </pc:spChg>
        <pc:spChg chg="mod">
          <ac:chgData name="Marjokorpi, Kalle" userId="20486357-9ccc-4409-bc0b-ef60da3cad7d" providerId="ADAL" clId="{908CAFB5-4371-4E3B-8B39-74F6B4461CCB}" dt="2023-09-01T10:11:18.173" v="11566" actId="164"/>
          <ac:spMkLst>
            <pc:docMk/>
            <pc:sldMk cId="4159618283" sldId="300"/>
            <ac:spMk id="53" creationId="{BB766054-E71C-F6DE-32E4-6A5879823A8C}"/>
          </ac:spMkLst>
        </pc:spChg>
        <pc:spChg chg="add mod">
          <ac:chgData name="Marjokorpi, Kalle" userId="20486357-9ccc-4409-bc0b-ef60da3cad7d" providerId="ADAL" clId="{908CAFB5-4371-4E3B-8B39-74F6B4461CCB}" dt="2023-09-01T10:11:07.473" v="11564" actId="164"/>
          <ac:spMkLst>
            <pc:docMk/>
            <pc:sldMk cId="4159618283" sldId="300"/>
            <ac:spMk id="57" creationId="{FA1AE584-45A3-F40B-B28A-552E2ED369A4}"/>
          </ac:spMkLst>
        </pc:spChg>
        <pc:spChg chg="add mod">
          <ac:chgData name="Marjokorpi, Kalle" userId="20486357-9ccc-4409-bc0b-ef60da3cad7d" providerId="ADAL" clId="{908CAFB5-4371-4E3B-8B39-74F6B4461CCB}" dt="2023-09-01T10:11:07.473" v="11564" actId="164"/>
          <ac:spMkLst>
            <pc:docMk/>
            <pc:sldMk cId="4159618283" sldId="300"/>
            <ac:spMk id="58" creationId="{6F17B38C-E88B-0A40-02D8-C863F373898D}"/>
          </ac:spMkLst>
        </pc:spChg>
        <pc:spChg chg="add mod">
          <ac:chgData name="Marjokorpi, Kalle" userId="20486357-9ccc-4409-bc0b-ef60da3cad7d" providerId="ADAL" clId="{908CAFB5-4371-4E3B-8B39-74F6B4461CCB}" dt="2023-09-01T10:11:02.416" v="11563" actId="164"/>
          <ac:spMkLst>
            <pc:docMk/>
            <pc:sldMk cId="4159618283" sldId="300"/>
            <ac:spMk id="59" creationId="{1CEAEBE4-E996-CA7F-C604-F76809DEC2A7}"/>
          </ac:spMkLst>
        </pc:spChg>
        <pc:spChg chg="add del">
          <ac:chgData name="Marjokorpi, Kalle" userId="20486357-9ccc-4409-bc0b-ef60da3cad7d" providerId="ADAL" clId="{908CAFB5-4371-4E3B-8B39-74F6B4461CCB}" dt="2023-09-01T10:10:37.587" v="11557" actId="478"/>
          <ac:spMkLst>
            <pc:docMk/>
            <pc:sldMk cId="4159618283" sldId="300"/>
            <ac:spMk id="1024" creationId="{F4400396-1B49-1C8A-E040-D2F828264753}"/>
          </ac:spMkLst>
        </pc:spChg>
        <pc:spChg chg="mod">
          <ac:chgData name="Marjokorpi, Kalle" userId="20486357-9ccc-4409-bc0b-ef60da3cad7d" providerId="ADAL" clId="{908CAFB5-4371-4E3B-8B39-74F6B4461CCB}" dt="2023-09-01T10:11:18.173" v="11566" actId="164"/>
          <ac:spMkLst>
            <pc:docMk/>
            <pc:sldMk cId="4159618283" sldId="300"/>
            <ac:spMk id="1026" creationId="{7984E3EE-70B4-50AB-3D9D-C903C8C711CC}"/>
          </ac:spMkLst>
        </pc:spChg>
        <pc:spChg chg="mod">
          <ac:chgData name="Marjokorpi, Kalle" userId="20486357-9ccc-4409-bc0b-ef60da3cad7d" providerId="ADAL" clId="{908CAFB5-4371-4E3B-8B39-74F6B4461CCB}" dt="2023-09-01T10:11:18.173" v="11566" actId="164"/>
          <ac:spMkLst>
            <pc:docMk/>
            <pc:sldMk cId="4159618283" sldId="300"/>
            <ac:spMk id="1027" creationId="{801B42A7-8A5D-FBFE-55C4-33D0AEB80BF1}"/>
          </ac:spMkLst>
        </pc:spChg>
        <pc:spChg chg="del">
          <ac:chgData name="Marjokorpi, Kalle" userId="20486357-9ccc-4409-bc0b-ef60da3cad7d" providerId="ADAL" clId="{908CAFB5-4371-4E3B-8B39-74F6B4461CCB}" dt="2023-08-31T13:24:46.413" v="11156" actId="478"/>
          <ac:spMkLst>
            <pc:docMk/>
            <pc:sldMk cId="4159618283" sldId="300"/>
            <ac:spMk id="1028" creationId="{46A37118-556A-6A58-7BB1-3CB9762A23AD}"/>
          </ac:spMkLst>
        </pc:spChg>
        <pc:spChg chg="del">
          <ac:chgData name="Marjokorpi, Kalle" userId="20486357-9ccc-4409-bc0b-ef60da3cad7d" providerId="ADAL" clId="{908CAFB5-4371-4E3B-8B39-74F6B4461CCB}" dt="2023-08-31T13:26:12.555" v="11172" actId="478"/>
          <ac:spMkLst>
            <pc:docMk/>
            <pc:sldMk cId="4159618283" sldId="300"/>
            <ac:spMk id="1029" creationId="{EB715B29-CC7A-484A-B090-5F8B384B9366}"/>
          </ac:spMkLst>
        </pc:spChg>
        <pc:spChg chg="mod">
          <ac:chgData name="Marjokorpi, Kalle" userId="20486357-9ccc-4409-bc0b-ef60da3cad7d" providerId="ADAL" clId="{908CAFB5-4371-4E3B-8B39-74F6B4461CCB}" dt="2023-09-01T10:11:12.478" v="11565" actId="164"/>
          <ac:spMkLst>
            <pc:docMk/>
            <pc:sldMk cId="4159618283" sldId="300"/>
            <ac:spMk id="1033" creationId="{DCF5DB79-C388-03C3-EC5E-43C9123DC42C}"/>
          </ac:spMkLst>
        </pc:spChg>
        <pc:spChg chg="mod">
          <ac:chgData name="Marjokorpi, Kalle" userId="20486357-9ccc-4409-bc0b-ef60da3cad7d" providerId="ADAL" clId="{908CAFB5-4371-4E3B-8B39-74F6B4461CCB}" dt="2023-09-01T10:11:12.478" v="11565" actId="164"/>
          <ac:spMkLst>
            <pc:docMk/>
            <pc:sldMk cId="4159618283" sldId="300"/>
            <ac:spMk id="1037" creationId="{EAF30915-26D0-A42A-125F-3E06E4DB56D5}"/>
          </ac:spMkLst>
        </pc:spChg>
        <pc:spChg chg="del">
          <ac:chgData name="Marjokorpi, Kalle" userId="20486357-9ccc-4409-bc0b-ef60da3cad7d" providerId="ADAL" clId="{908CAFB5-4371-4E3B-8B39-74F6B4461CCB}" dt="2023-08-31T13:26:46.555" v="11180" actId="478"/>
          <ac:spMkLst>
            <pc:docMk/>
            <pc:sldMk cId="4159618283" sldId="300"/>
            <ac:spMk id="1038" creationId="{627604FA-F575-1BF8-F5F6-6E7C301F1F73}"/>
          </ac:spMkLst>
        </pc:spChg>
        <pc:spChg chg="mod">
          <ac:chgData name="Marjokorpi, Kalle" userId="20486357-9ccc-4409-bc0b-ef60da3cad7d" providerId="ADAL" clId="{908CAFB5-4371-4E3B-8B39-74F6B4461CCB}" dt="2023-09-01T10:11:59.131" v="11576" actId="164"/>
          <ac:spMkLst>
            <pc:docMk/>
            <pc:sldMk cId="4159618283" sldId="300"/>
            <ac:spMk id="1040" creationId="{881FA8A6-A17F-6377-3E27-D8CD28CAB053}"/>
          </ac:spMkLst>
        </pc:spChg>
        <pc:spChg chg="mod">
          <ac:chgData name="Marjokorpi, Kalle" userId="20486357-9ccc-4409-bc0b-ef60da3cad7d" providerId="ADAL" clId="{908CAFB5-4371-4E3B-8B39-74F6B4461CCB}" dt="2023-09-01T10:11:59.131" v="11576" actId="164"/>
          <ac:spMkLst>
            <pc:docMk/>
            <pc:sldMk cId="4159618283" sldId="300"/>
            <ac:spMk id="1044" creationId="{C5AB9AA5-A34A-90F8-D8B0-0C66E3FCBDAE}"/>
          </ac:spMkLst>
        </pc:spChg>
        <pc:spChg chg="del mod">
          <ac:chgData name="Marjokorpi, Kalle" userId="20486357-9ccc-4409-bc0b-ef60da3cad7d" providerId="ADAL" clId="{908CAFB5-4371-4E3B-8B39-74F6B4461CCB}" dt="2023-08-31T13:29:06.205" v="11219" actId="478"/>
          <ac:spMkLst>
            <pc:docMk/>
            <pc:sldMk cId="4159618283" sldId="300"/>
            <ac:spMk id="1054" creationId="{6D6E22DA-0984-9482-A03A-FFCDF99AC504}"/>
          </ac:spMkLst>
        </pc:spChg>
        <pc:spChg chg="mod">
          <ac:chgData name="Marjokorpi, Kalle" userId="20486357-9ccc-4409-bc0b-ef60da3cad7d" providerId="ADAL" clId="{908CAFB5-4371-4E3B-8B39-74F6B4461CCB}" dt="2023-09-01T10:11:59.131" v="11576" actId="164"/>
          <ac:spMkLst>
            <pc:docMk/>
            <pc:sldMk cId="4159618283" sldId="300"/>
            <ac:spMk id="1056" creationId="{71FB6E7D-AD58-A5EC-37F4-80B48F97C4F0}"/>
          </ac:spMkLst>
        </pc:spChg>
        <pc:spChg chg="mod">
          <ac:chgData name="Marjokorpi, Kalle" userId="20486357-9ccc-4409-bc0b-ef60da3cad7d" providerId="ADAL" clId="{908CAFB5-4371-4E3B-8B39-74F6B4461CCB}" dt="2023-09-01T10:11:59.131" v="11576" actId="164"/>
          <ac:spMkLst>
            <pc:docMk/>
            <pc:sldMk cId="4159618283" sldId="300"/>
            <ac:spMk id="1058" creationId="{1537F955-11E1-9C55-C4C8-1CDCBFF1C690}"/>
          </ac:spMkLst>
        </pc:spChg>
        <pc:grpChg chg="add mod">
          <ac:chgData name="Marjokorpi, Kalle" userId="20486357-9ccc-4409-bc0b-ef60da3cad7d" providerId="ADAL" clId="{908CAFB5-4371-4E3B-8B39-74F6B4461CCB}" dt="2023-09-01T10:10:49.807" v="11561" actId="164"/>
          <ac:grpSpMkLst>
            <pc:docMk/>
            <pc:sldMk cId="4159618283" sldId="300"/>
            <ac:grpSpMk id="1025" creationId="{92C1D09C-51AF-7DFE-F66E-BD650C162CF8}"/>
          </ac:grpSpMkLst>
        </pc:grpChg>
        <pc:grpChg chg="add mod">
          <ac:chgData name="Marjokorpi, Kalle" userId="20486357-9ccc-4409-bc0b-ef60da3cad7d" providerId="ADAL" clId="{908CAFB5-4371-4E3B-8B39-74F6B4461CCB}" dt="2023-09-01T10:10:56.872" v="11562" actId="164"/>
          <ac:grpSpMkLst>
            <pc:docMk/>
            <pc:sldMk cId="4159618283" sldId="300"/>
            <ac:grpSpMk id="1028" creationId="{655EF31D-50EF-F9B3-3D33-2A5F3D9C29C8}"/>
          </ac:grpSpMkLst>
        </pc:grpChg>
        <pc:grpChg chg="add mod">
          <ac:chgData name="Marjokorpi, Kalle" userId="20486357-9ccc-4409-bc0b-ef60da3cad7d" providerId="ADAL" clId="{908CAFB5-4371-4E3B-8B39-74F6B4461CCB}" dt="2023-09-01T10:11:02.416" v="11563" actId="164"/>
          <ac:grpSpMkLst>
            <pc:docMk/>
            <pc:sldMk cId="4159618283" sldId="300"/>
            <ac:grpSpMk id="1029" creationId="{E2AE6A16-48AE-3AD0-A6A0-1DCBE1B90A6E}"/>
          </ac:grpSpMkLst>
        </pc:grpChg>
        <pc:grpChg chg="add mod">
          <ac:chgData name="Marjokorpi, Kalle" userId="20486357-9ccc-4409-bc0b-ef60da3cad7d" providerId="ADAL" clId="{908CAFB5-4371-4E3B-8B39-74F6B4461CCB}" dt="2023-09-01T10:11:07.473" v="11564" actId="164"/>
          <ac:grpSpMkLst>
            <pc:docMk/>
            <pc:sldMk cId="4159618283" sldId="300"/>
            <ac:grpSpMk id="1031" creationId="{5FDE4BF6-616F-9849-7BEB-BDE2F095CE70}"/>
          </ac:grpSpMkLst>
        </pc:grpChg>
        <pc:grpChg chg="add mod">
          <ac:chgData name="Marjokorpi, Kalle" userId="20486357-9ccc-4409-bc0b-ef60da3cad7d" providerId="ADAL" clId="{908CAFB5-4371-4E3B-8B39-74F6B4461CCB}" dt="2023-09-01T10:11:12.478" v="11565" actId="164"/>
          <ac:grpSpMkLst>
            <pc:docMk/>
            <pc:sldMk cId="4159618283" sldId="300"/>
            <ac:grpSpMk id="1032" creationId="{677A15EC-6009-7C29-AA7A-CC84BCACDB8A}"/>
          </ac:grpSpMkLst>
        </pc:grpChg>
        <pc:grpChg chg="add mod">
          <ac:chgData name="Marjokorpi, Kalle" userId="20486357-9ccc-4409-bc0b-ef60da3cad7d" providerId="ADAL" clId="{908CAFB5-4371-4E3B-8B39-74F6B4461CCB}" dt="2023-09-01T10:11:18.173" v="11566" actId="164"/>
          <ac:grpSpMkLst>
            <pc:docMk/>
            <pc:sldMk cId="4159618283" sldId="300"/>
            <ac:grpSpMk id="1034" creationId="{C4435D90-A924-E7DB-73C6-C6CC2393B23E}"/>
          </ac:grpSpMkLst>
        </pc:grpChg>
        <pc:grpChg chg="add mod">
          <ac:chgData name="Marjokorpi, Kalle" userId="20486357-9ccc-4409-bc0b-ef60da3cad7d" providerId="ADAL" clId="{908CAFB5-4371-4E3B-8B39-74F6B4461CCB}" dt="2023-09-01T10:11:23.301" v="11567" actId="164"/>
          <ac:grpSpMkLst>
            <pc:docMk/>
            <pc:sldMk cId="4159618283" sldId="300"/>
            <ac:grpSpMk id="1035" creationId="{74B43E01-80A0-50BA-98F9-F0EDCCD0DF50}"/>
          </ac:grpSpMkLst>
        </pc:grpChg>
        <pc:grpChg chg="add mod">
          <ac:chgData name="Marjokorpi, Kalle" userId="20486357-9ccc-4409-bc0b-ef60da3cad7d" providerId="ADAL" clId="{908CAFB5-4371-4E3B-8B39-74F6B4461CCB}" dt="2023-09-01T10:11:59.131" v="11576" actId="164"/>
          <ac:grpSpMkLst>
            <pc:docMk/>
            <pc:sldMk cId="4159618283" sldId="300"/>
            <ac:grpSpMk id="1038" creationId="{0A13A16A-1918-FD91-8C21-5008C069AB65}"/>
          </ac:grpSpMkLst>
        </pc:grpChg>
        <pc:picChg chg="mod">
          <ac:chgData name="Marjokorpi, Kalle" userId="20486357-9ccc-4409-bc0b-ef60da3cad7d" providerId="ADAL" clId="{908CAFB5-4371-4E3B-8B39-74F6B4461CCB}" dt="2023-09-01T10:10:56.872" v="11562" actId="164"/>
          <ac:picMkLst>
            <pc:docMk/>
            <pc:sldMk cId="4159618283" sldId="300"/>
            <ac:picMk id="14" creationId="{2C860E93-FD6A-B3CD-4A88-C07E71AD410D}"/>
          </ac:picMkLst>
        </pc:picChg>
        <pc:picChg chg="add del mod">
          <ac:chgData name="Marjokorpi, Kalle" userId="20486357-9ccc-4409-bc0b-ef60da3cad7d" providerId="ADAL" clId="{908CAFB5-4371-4E3B-8B39-74F6B4461CCB}" dt="2023-09-01T10:10:56.872" v="11562" actId="164"/>
          <ac:picMkLst>
            <pc:docMk/>
            <pc:sldMk cId="4159618283" sldId="300"/>
            <ac:picMk id="15" creationId="{13658A51-EAD8-7944-BE58-4FCC6F79C3B6}"/>
          </ac:picMkLst>
        </pc:picChg>
        <pc:picChg chg="mod">
          <ac:chgData name="Marjokorpi, Kalle" userId="20486357-9ccc-4409-bc0b-ef60da3cad7d" providerId="ADAL" clId="{908CAFB5-4371-4E3B-8B39-74F6B4461CCB}" dt="2023-09-01T10:10:56.872" v="11562" actId="164"/>
          <ac:picMkLst>
            <pc:docMk/>
            <pc:sldMk cId="4159618283" sldId="300"/>
            <ac:picMk id="17" creationId="{79F9C41A-0BCE-F3E4-C6FB-99B4ED61C780}"/>
          </ac:picMkLst>
        </pc:picChg>
        <pc:picChg chg="mod">
          <ac:chgData name="Marjokorpi, Kalle" userId="20486357-9ccc-4409-bc0b-ef60da3cad7d" providerId="ADAL" clId="{908CAFB5-4371-4E3B-8B39-74F6B4461CCB}" dt="2023-09-01T10:10:56.872" v="11562" actId="164"/>
          <ac:picMkLst>
            <pc:docMk/>
            <pc:sldMk cId="4159618283" sldId="300"/>
            <ac:picMk id="19" creationId="{6F7E6F5D-0603-CD10-347F-8642C8994A27}"/>
          </ac:picMkLst>
        </pc:picChg>
        <pc:picChg chg="add mod">
          <ac:chgData name="Marjokorpi, Kalle" userId="20486357-9ccc-4409-bc0b-ef60da3cad7d" providerId="ADAL" clId="{908CAFB5-4371-4E3B-8B39-74F6B4461CCB}" dt="2023-09-01T10:11:02.416" v="11563" actId="164"/>
          <ac:picMkLst>
            <pc:docMk/>
            <pc:sldMk cId="4159618283" sldId="300"/>
            <ac:picMk id="22" creationId="{0B7CDE76-3B2A-D259-AC10-285DFDB9B488}"/>
          </ac:picMkLst>
        </pc:picChg>
        <pc:picChg chg="add mod">
          <ac:chgData name="Marjokorpi, Kalle" userId="20486357-9ccc-4409-bc0b-ef60da3cad7d" providerId="ADAL" clId="{908CAFB5-4371-4E3B-8B39-74F6B4461CCB}" dt="2023-09-01T10:11:02.416" v="11563" actId="164"/>
          <ac:picMkLst>
            <pc:docMk/>
            <pc:sldMk cId="4159618283" sldId="300"/>
            <ac:picMk id="24" creationId="{90222D68-176D-B6B6-78D1-D67B367EF358}"/>
          </ac:picMkLst>
        </pc:picChg>
        <pc:picChg chg="mod">
          <ac:chgData name="Marjokorpi, Kalle" userId="20486357-9ccc-4409-bc0b-ef60da3cad7d" providerId="ADAL" clId="{908CAFB5-4371-4E3B-8B39-74F6B4461CCB}" dt="2023-09-01T10:10:56.872" v="11562" actId="164"/>
          <ac:picMkLst>
            <pc:docMk/>
            <pc:sldMk cId="4159618283" sldId="300"/>
            <ac:picMk id="26" creationId="{53CCCE48-DFF7-1920-8FF1-C90E3DF48CB5}"/>
          </ac:picMkLst>
        </pc:picChg>
        <pc:picChg chg="add mod">
          <ac:chgData name="Marjokorpi, Kalle" userId="20486357-9ccc-4409-bc0b-ef60da3cad7d" providerId="ADAL" clId="{908CAFB5-4371-4E3B-8B39-74F6B4461CCB}" dt="2023-09-01T10:11:02.416" v="11563" actId="164"/>
          <ac:picMkLst>
            <pc:docMk/>
            <pc:sldMk cId="4159618283" sldId="300"/>
            <ac:picMk id="27" creationId="{1ADFE6A2-10C7-CEEA-5FD2-A2EBF0A17846}"/>
          </ac:picMkLst>
        </pc:picChg>
        <pc:picChg chg="mod">
          <ac:chgData name="Marjokorpi, Kalle" userId="20486357-9ccc-4409-bc0b-ef60da3cad7d" providerId="ADAL" clId="{908CAFB5-4371-4E3B-8B39-74F6B4461CCB}" dt="2023-09-01T10:10:49.807" v="11561" actId="164"/>
          <ac:picMkLst>
            <pc:docMk/>
            <pc:sldMk cId="4159618283" sldId="300"/>
            <ac:picMk id="29" creationId="{EB471EC0-BE6A-8E4D-3856-44643C38B0B4}"/>
          </ac:picMkLst>
        </pc:picChg>
        <pc:picChg chg="mod">
          <ac:chgData name="Marjokorpi, Kalle" userId="20486357-9ccc-4409-bc0b-ef60da3cad7d" providerId="ADAL" clId="{908CAFB5-4371-4E3B-8B39-74F6B4461CCB}" dt="2023-09-01T10:10:49.807" v="11561" actId="164"/>
          <ac:picMkLst>
            <pc:docMk/>
            <pc:sldMk cId="4159618283" sldId="300"/>
            <ac:picMk id="31" creationId="{9F51D6F2-A8BB-AF41-9473-E28C8C919BFE}"/>
          </ac:picMkLst>
        </pc:picChg>
        <pc:picChg chg="mod">
          <ac:chgData name="Marjokorpi, Kalle" userId="20486357-9ccc-4409-bc0b-ef60da3cad7d" providerId="ADAL" clId="{908CAFB5-4371-4E3B-8B39-74F6B4461CCB}" dt="2023-09-01T10:11:23.301" v="11567" actId="164"/>
          <ac:picMkLst>
            <pc:docMk/>
            <pc:sldMk cId="4159618283" sldId="300"/>
            <ac:picMk id="35" creationId="{3C1B5E06-A852-54B5-303C-D4A20E4B1F93}"/>
          </ac:picMkLst>
        </pc:picChg>
        <pc:picChg chg="add del mod">
          <ac:chgData name="Marjokorpi, Kalle" userId="20486357-9ccc-4409-bc0b-ef60da3cad7d" providerId="ADAL" clId="{908CAFB5-4371-4E3B-8B39-74F6B4461CCB}" dt="2023-08-31T13:32:53.468" v="11287" actId="478"/>
          <ac:picMkLst>
            <pc:docMk/>
            <pc:sldMk cId="4159618283" sldId="300"/>
            <ac:picMk id="37" creationId="{F87B58CB-B8D1-4E61-6936-E022565D3D05}"/>
          </ac:picMkLst>
        </pc:picChg>
        <pc:picChg chg="add mod">
          <ac:chgData name="Marjokorpi, Kalle" userId="20486357-9ccc-4409-bc0b-ef60da3cad7d" providerId="ADAL" clId="{908CAFB5-4371-4E3B-8B39-74F6B4461CCB}" dt="2023-09-01T10:11:02.416" v="11563" actId="164"/>
          <ac:picMkLst>
            <pc:docMk/>
            <pc:sldMk cId="4159618283" sldId="300"/>
            <ac:picMk id="39" creationId="{D325E24F-1003-CA1D-A991-235BB1F87FFD}"/>
          </ac:picMkLst>
        </pc:picChg>
        <pc:picChg chg="mod">
          <ac:chgData name="Marjokorpi, Kalle" userId="20486357-9ccc-4409-bc0b-ef60da3cad7d" providerId="ADAL" clId="{908CAFB5-4371-4E3B-8B39-74F6B4461CCB}" dt="2023-09-01T10:11:23.301" v="11567" actId="164"/>
          <ac:picMkLst>
            <pc:docMk/>
            <pc:sldMk cId="4159618283" sldId="300"/>
            <ac:picMk id="41" creationId="{D8BE2645-D44F-0E93-37F1-0F7FEB2BE04E}"/>
          </ac:picMkLst>
        </pc:picChg>
        <pc:picChg chg="del">
          <ac:chgData name="Marjokorpi, Kalle" userId="20486357-9ccc-4409-bc0b-ef60da3cad7d" providerId="ADAL" clId="{908CAFB5-4371-4E3B-8B39-74F6B4461CCB}" dt="2023-08-31T13:27:33.884" v="11191" actId="478"/>
          <ac:picMkLst>
            <pc:docMk/>
            <pc:sldMk cId="4159618283" sldId="300"/>
            <ac:picMk id="43" creationId="{40734335-73F5-C69E-9530-3EDB49D37A66}"/>
          </ac:picMkLst>
        </pc:picChg>
        <pc:picChg chg="add mod">
          <ac:chgData name="Marjokorpi, Kalle" userId="20486357-9ccc-4409-bc0b-ef60da3cad7d" providerId="ADAL" clId="{908CAFB5-4371-4E3B-8B39-74F6B4461CCB}" dt="2023-09-01T10:11:02.416" v="11563" actId="164"/>
          <ac:picMkLst>
            <pc:docMk/>
            <pc:sldMk cId="4159618283" sldId="300"/>
            <ac:picMk id="44" creationId="{8F7623C0-51DA-5F4F-09B3-552D5D1D1F2B}"/>
          </ac:picMkLst>
        </pc:picChg>
        <pc:picChg chg="mod">
          <ac:chgData name="Marjokorpi, Kalle" userId="20486357-9ccc-4409-bc0b-ef60da3cad7d" providerId="ADAL" clId="{908CAFB5-4371-4E3B-8B39-74F6B4461CCB}" dt="2023-09-01T10:11:18.173" v="11566" actId="164"/>
          <ac:picMkLst>
            <pc:docMk/>
            <pc:sldMk cId="4159618283" sldId="300"/>
            <ac:picMk id="45" creationId="{A3322E10-8959-F9A0-91E9-7D61344E975A}"/>
          </ac:picMkLst>
        </pc:picChg>
        <pc:picChg chg="mod">
          <ac:chgData name="Marjokorpi, Kalle" userId="20486357-9ccc-4409-bc0b-ef60da3cad7d" providerId="ADAL" clId="{908CAFB5-4371-4E3B-8B39-74F6B4461CCB}" dt="2023-09-01T10:11:18.173" v="11566" actId="164"/>
          <ac:picMkLst>
            <pc:docMk/>
            <pc:sldMk cId="4159618283" sldId="300"/>
            <ac:picMk id="50" creationId="{EC1870E8-B51B-9652-30F1-9372F2B01005}"/>
          </ac:picMkLst>
        </pc:picChg>
        <pc:picChg chg="mod">
          <ac:chgData name="Marjokorpi, Kalle" userId="20486357-9ccc-4409-bc0b-ef60da3cad7d" providerId="ADAL" clId="{908CAFB5-4371-4E3B-8B39-74F6B4461CCB}" dt="2023-09-01T10:11:18.173" v="11566" actId="164"/>
          <ac:picMkLst>
            <pc:docMk/>
            <pc:sldMk cId="4159618283" sldId="300"/>
            <ac:picMk id="52" creationId="{4928B875-40A9-73A5-3B68-350FAE3A2B5D}"/>
          </ac:picMkLst>
        </pc:picChg>
        <pc:picChg chg="mod">
          <ac:chgData name="Marjokorpi, Kalle" userId="20486357-9ccc-4409-bc0b-ef60da3cad7d" providerId="ADAL" clId="{908CAFB5-4371-4E3B-8B39-74F6B4461CCB}" dt="2023-09-01T10:11:18.173" v="11566" actId="164"/>
          <ac:picMkLst>
            <pc:docMk/>
            <pc:sldMk cId="4159618283" sldId="300"/>
            <ac:picMk id="54" creationId="{AE781A0E-52E9-827D-02D2-669DB6871B3B}"/>
          </ac:picMkLst>
        </pc:picChg>
        <pc:picChg chg="add mod">
          <ac:chgData name="Marjokorpi, Kalle" userId="20486357-9ccc-4409-bc0b-ef60da3cad7d" providerId="ADAL" clId="{908CAFB5-4371-4E3B-8B39-74F6B4461CCB}" dt="2023-09-01T10:11:07.473" v="11564" actId="164"/>
          <ac:picMkLst>
            <pc:docMk/>
            <pc:sldMk cId="4159618283" sldId="300"/>
            <ac:picMk id="55" creationId="{32864FB6-801E-BFE8-1F2B-F9D339259A0B}"/>
          </ac:picMkLst>
        </pc:picChg>
        <pc:picChg chg="add mod">
          <ac:chgData name="Marjokorpi, Kalle" userId="20486357-9ccc-4409-bc0b-ef60da3cad7d" providerId="ADAL" clId="{908CAFB5-4371-4E3B-8B39-74F6B4461CCB}" dt="2023-09-01T10:11:07.473" v="11564" actId="164"/>
          <ac:picMkLst>
            <pc:docMk/>
            <pc:sldMk cId="4159618283" sldId="300"/>
            <ac:picMk id="56" creationId="{8CE3D2E4-BF94-9A64-20CF-D401D4F21DFB}"/>
          </ac:picMkLst>
        </pc:picChg>
        <pc:picChg chg="mod">
          <ac:chgData name="Marjokorpi, Kalle" userId="20486357-9ccc-4409-bc0b-ef60da3cad7d" providerId="ADAL" clId="{908CAFB5-4371-4E3B-8B39-74F6B4461CCB}" dt="2023-09-01T10:11:12.478" v="11565" actId="164"/>
          <ac:picMkLst>
            <pc:docMk/>
            <pc:sldMk cId="4159618283" sldId="300"/>
            <ac:picMk id="1030" creationId="{22FFBDDF-815B-ABEE-F55E-D4A1326D644F}"/>
          </ac:picMkLst>
        </pc:picChg>
        <pc:picChg chg="mod">
          <ac:chgData name="Marjokorpi, Kalle" userId="20486357-9ccc-4409-bc0b-ef60da3cad7d" providerId="ADAL" clId="{908CAFB5-4371-4E3B-8B39-74F6B4461CCB}" dt="2023-09-01T10:11:12.478" v="11565" actId="164"/>
          <ac:picMkLst>
            <pc:docMk/>
            <pc:sldMk cId="4159618283" sldId="300"/>
            <ac:picMk id="1036" creationId="{40D58321-146B-F081-EE3F-46E0E0A9D5DE}"/>
          </ac:picMkLst>
        </pc:picChg>
        <pc:picChg chg="mod">
          <ac:chgData name="Marjokorpi, Kalle" userId="20486357-9ccc-4409-bc0b-ef60da3cad7d" providerId="ADAL" clId="{908CAFB5-4371-4E3B-8B39-74F6B4461CCB}" dt="2023-09-01T10:11:59.131" v="11576" actId="164"/>
          <ac:picMkLst>
            <pc:docMk/>
            <pc:sldMk cId="4159618283" sldId="300"/>
            <ac:picMk id="1039" creationId="{E6147361-E242-8BD6-EE2A-4C44D3730D07}"/>
          </ac:picMkLst>
        </pc:picChg>
        <pc:picChg chg="mod">
          <ac:chgData name="Marjokorpi, Kalle" userId="20486357-9ccc-4409-bc0b-ef60da3cad7d" providerId="ADAL" clId="{908CAFB5-4371-4E3B-8B39-74F6B4461CCB}" dt="2023-09-01T10:11:59.131" v="11576" actId="164"/>
          <ac:picMkLst>
            <pc:docMk/>
            <pc:sldMk cId="4159618283" sldId="300"/>
            <ac:picMk id="1043" creationId="{0025FBF1-8193-DFE9-756A-214A87A26F92}"/>
          </ac:picMkLst>
        </pc:picChg>
        <pc:picChg chg="del mod">
          <ac:chgData name="Marjokorpi, Kalle" userId="20486357-9ccc-4409-bc0b-ef60da3cad7d" providerId="ADAL" clId="{908CAFB5-4371-4E3B-8B39-74F6B4461CCB}" dt="2023-08-31T13:29:06.984" v="11220" actId="478"/>
          <ac:picMkLst>
            <pc:docMk/>
            <pc:sldMk cId="4159618283" sldId="300"/>
            <ac:picMk id="1053" creationId="{32F14304-A729-9521-166A-5DCD6F4C9804}"/>
          </ac:picMkLst>
        </pc:picChg>
        <pc:picChg chg="mod">
          <ac:chgData name="Marjokorpi, Kalle" userId="20486357-9ccc-4409-bc0b-ef60da3cad7d" providerId="ADAL" clId="{908CAFB5-4371-4E3B-8B39-74F6B4461CCB}" dt="2023-09-01T10:11:59.131" v="11576" actId="164"/>
          <ac:picMkLst>
            <pc:docMk/>
            <pc:sldMk cId="4159618283" sldId="300"/>
            <ac:picMk id="1055" creationId="{6563A137-83EA-0737-1EF6-0CA0354F06F8}"/>
          </ac:picMkLst>
        </pc:picChg>
        <pc:picChg chg="mod">
          <ac:chgData name="Marjokorpi, Kalle" userId="20486357-9ccc-4409-bc0b-ef60da3cad7d" providerId="ADAL" clId="{908CAFB5-4371-4E3B-8B39-74F6B4461CCB}" dt="2023-09-01T10:11:59.131" v="11576" actId="164"/>
          <ac:picMkLst>
            <pc:docMk/>
            <pc:sldMk cId="4159618283" sldId="300"/>
            <ac:picMk id="1057" creationId="{FF55C1CB-CC15-40F0-2F58-5A11CEA973A8}"/>
          </ac:picMkLst>
        </pc:picChg>
        <pc:cxnChg chg="add del mod">
          <ac:chgData name="Marjokorpi, Kalle" userId="20486357-9ccc-4409-bc0b-ef60da3cad7d" providerId="ADAL" clId="{908CAFB5-4371-4E3B-8B39-74F6B4461CCB}" dt="2023-09-01T10:10:29.176" v="11555" actId="478"/>
          <ac:cxnSpMkLst>
            <pc:docMk/>
            <pc:sldMk cId="4159618283" sldId="300"/>
            <ac:cxnSpMk id="61" creationId="{A2936018-D979-5849-F92E-63B6B5382EB8}"/>
          </ac:cxnSpMkLst>
        </pc:cxnChg>
        <pc:cxnChg chg="add del mod">
          <ac:chgData name="Marjokorpi, Kalle" userId="20486357-9ccc-4409-bc0b-ef60da3cad7d" providerId="ADAL" clId="{908CAFB5-4371-4E3B-8B39-74F6B4461CCB}" dt="2023-09-01T10:10:38.194" v="11558" actId="478"/>
          <ac:cxnSpMkLst>
            <pc:docMk/>
            <pc:sldMk cId="4159618283" sldId="300"/>
            <ac:cxnSpMk id="62" creationId="{5230E1AD-D669-7911-2DEF-048C3DF1D146}"/>
          </ac:cxnSpMkLst>
        </pc:cxnChg>
      </pc:sldChg>
      <pc:sldChg chg="addSp modSp new del mod">
        <pc:chgData name="Marjokorpi, Kalle" userId="20486357-9ccc-4409-bc0b-ef60da3cad7d" providerId="ADAL" clId="{908CAFB5-4371-4E3B-8B39-74F6B4461CCB}" dt="2023-09-04T05:21:05.348" v="18174" actId="47"/>
        <pc:sldMkLst>
          <pc:docMk/>
          <pc:sldMk cId="400286219" sldId="301"/>
        </pc:sldMkLst>
        <pc:spChg chg="mod">
          <ac:chgData name="Marjokorpi, Kalle" userId="20486357-9ccc-4409-bc0b-ef60da3cad7d" providerId="ADAL" clId="{908CAFB5-4371-4E3B-8B39-74F6B4461CCB}" dt="2023-09-01T10:21:20.746" v="11699" actId="20577"/>
          <ac:spMkLst>
            <pc:docMk/>
            <pc:sldMk cId="400286219" sldId="301"/>
            <ac:spMk id="2" creationId="{BB014291-FA73-8E2F-646D-D23AE94FA520}"/>
          </ac:spMkLst>
        </pc:spChg>
        <pc:spChg chg="mod">
          <ac:chgData name="Marjokorpi, Kalle" userId="20486357-9ccc-4409-bc0b-ef60da3cad7d" providerId="ADAL" clId="{908CAFB5-4371-4E3B-8B39-74F6B4461CCB}" dt="2023-09-01T14:56:51.032" v="17737" actId="20577"/>
          <ac:spMkLst>
            <pc:docMk/>
            <pc:sldMk cId="400286219" sldId="301"/>
            <ac:spMk id="3" creationId="{0D1AB655-7EAB-CF12-10E3-997DC43ED747}"/>
          </ac:spMkLst>
        </pc:spChg>
        <pc:picChg chg="add mod">
          <ac:chgData name="Marjokorpi, Kalle" userId="20486357-9ccc-4409-bc0b-ef60da3cad7d" providerId="ADAL" clId="{908CAFB5-4371-4E3B-8B39-74F6B4461CCB}" dt="2023-09-04T05:06:17.442" v="18102" actId="1076"/>
          <ac:picMkLst>
            <pc:docMk/>
            <pc:sldMk cId="400286219" sldId="301"/>
            <ac:picMk id="8" creationId="{7550E086-AC74-67FB-6288-5B2A218D23DD}"/>
          </ac:picMkLst>
        </pc:picChg>
      </pc:sldChg>
      <pc:sldChg chg="addSp delSp modSp add del mod setBg modClrScheme chgLayout">
        <pc:chgData name="Marjokorpi, Kalle" userId="20486357-9ccc-4409-bc0b-ef60da3cad7d" providerId="ADAL" clId="{908CAFB5-4371-4E3B-8B39-74F6B4461CCB}" dt="2023-09-01T10:29:13.558" v="11764" actId="47"/>
        <pc:sldMkLst>
          <pc:docMk/>
          <pc:sldMk cId="1826067502" sldId="302"/>
        </pc:sldMkLst>
        <pc:spChg chg="mod ord">
          <ac:chgData name="Marjokorpi, Kalle" userId="20486357-9ccc-4409-bc0b-ef60da3cad7d" providerId="ADAL" clId="{908CAFB5-4371-4E3B-8B39-74F6B4461CCB}" dt="2023-09-01T10:24:51.394" v="11735" actId="700"/>
          <ac:spMkLst>
            <pc:docMk/>
            <pc:sldMk cId="1826067502" sldId="302"/>
            <ac:spMk id="2" creationId="{FC7F1151-45B9-EEDE-E9BA-6996651D9DC3}"/>
          </ac:spMkLst>
        </pc:spChg>
        <pc:spChg chg="add del mod ord">
          <ac:chgData name="Marjokorpi, Kalle" userId="20486357-9ccc-4409-bc0b-ef60da3cad7d" providerId="ADAL" clId="{908CAFB5-4371-4E3B-8B39-74F6B4461CCB}" dt="2023-09-01T10:25:13.334" v="11737" actId="931"/>
          <ac:spMkLst>
            <pc:docMk/>
            <pc:sldMk cId="1826067502" sldId="302"/>
            <ac:spMk id="3" creationId="{850C4532-E50C-220F-25BD-B1C210C7DA7D}"/>
          </ac:spMkLst>
        </pc:spChg>
        <pc:spChg chg="mod ord">
          <ac:chgData name="Marjokorpi, Kalle" userId="20486357-9ccc-4409-bc0b-ef60da3cad7d" providerId="ADAL" clId="{908CAFB5-4371-4E3B-8B39-74F6B4461CCB}" dt="2023-09-01T10:24:51.394" v="11735" actId="700"/>
          <ac:spMkLst>
            <pc:docMk/>
            <pc:sldMk cId="1826067502" sldId="302"/>
            <ac:spMk id="4" creationId="{45B590DD-6EC9-5062-6F6B-C46697CB6C08}"/>
          </ac:spMkLst>
        </pc:spChg>
        <pc:spChg chg="mod ord">
          <ac:chgData name="Marjokorpi, Kalle" userId="20486357-9ccc-4409-bc0b-ef60da3cad7d" providerId="ADAL" clId="{908CAFB5-4371-4E3B-8B39-74F6B4461CCB}" dt="2023-09-01T10:24:51.394" v="11735" actId="700"/>
          <ac:spMkLst>
            <pc:docMk/>
            <pc:sldMk cId="1826067502" sldId="302"/>
            <ac:spMk id="5" creationId="{2600DDF0-282B-79FD-98D7-EE1A1E4EC5AA}"/>
          </ac:spMkLst>
        </pc:spChg>
        <pc:spChg chg="mod ord">
          <ac:chgData name="Marjokorpi, Kalle" userId="20486357-9ccc-4409-bc0b-ef60da3cad7d" providerId="ADAL" clId="{908CAFB5-4371-4E3B-8B39-74F6B4461CCB}" dt="2023-09-01T10:24:51.394" v="11735" actId="700"/>
          <ac:spMkLst>
            <pc:docMk/>
            <pc:sldMk cId="1826067502" sldId="302"/>
            <ac:spMk id="6" creationId="{644350A4-CF28-A5AE-3A9F-7E4E57BC9237}"/>
          </ac:spMkLst>
        </pc:spChg>
        <pc:spChg chg="mod ord">
          <ac:chgData name="Marjokorpi, Kalle" userId="20486357-9ccc-4409-bc0b-ef60da3cad7d" providerId="ADAL" clId="{908CAFB5-4371-4E3B-8B39-74F6B4461CCB}" dt="2023-09-01T10:24:51.394" v="11735" actId="700"/>
          <ac:spMkLst>
            <pc:docMk/>
            <pc:sldMk cId="1826067502" sldId="302"/>
            <ac:spMk id="7" creationId="{E99D5D7F-3CC8-91D7-5E0D-5D6ED74E1D36}"/>
          </ac:spMkLst>
        </pc:spChg>
        <pc:picChg chg="mod">
          <ac:chgData name="Marjokorpi, Kalle" userId="20486357-9ccc-4409-bc0b-ef60da3cad7d" providerId="ADAL" clId="{908CAFB5-4371-4E3B-8B39-74F6B4461CCB}" dt="2023-09-01T10:25:31.836" v="11745" actId="1076"/>
          <ac:picMkLst>
            <pc:docMk/>
            <pc:sldMk cId="1826067502" sldId="302"/>
            <ac:picMk id="8" creationId="{3676FC22-1BB3-F9F0-6A5A-A8CA5D7A9C38}"/>
          </ac:picMkLst>
        </pc:picChg>
        <pc:picChg chg="add mod">
          <ac:chgData name="Marjokorpi, Kalle" userId="20486357-9ccc-4409-bc0b-ef60da3cad7d" providerId="ADAL" clId="{908CAFB5-4371-4E3B-8B39-74F6B4461CCB}" dt="2023-09-01T10:25:24.589" v="11743" actId="14100"/>
          <ac:picMkLst>
            <pc:docMk/>
            <pc:sldMk cId="1826067502" sldId="302"/>
            <ac:picMk id="10" creationId="{69C2D6C5-781C-0980-974A-915CEBC44BF8}"/>
          </ac:picMkLst>
        </pc:picChg>
      </pc:sldChg>
      <pc:sldChg chg="addSp delSp modSp add mod ord modNotesTx">
        <pc:chgData name="Marjokorpi, Kalle" userId="20486357-9ccc-4409-bc0b-ef60da3cad7d" providerId="ADAL" clId="{908CAFB5-4371-4E3B-8B39-74F6B4461CCB}" dt="2023-09-13T13:24:17.954" v="22563" actId="20577"/>
        <pc:sldMkLst>
          <pc:docMk/>
          <pc:sldMk cId="3981338613" sldId="302"/>
        </pc:sldMkLst>
        <pc:spChg chg="add del mod">
          <ac:chgData name="Marjokorpi, Kalle" userId="20486357-9ccc-4409-bc0b-ef60da3cad7d" providerId="ADAL" clId="{908CAFB5-4371-4E3B-8B39-74F6B4461CCB}" dt="2023-09-01T10:48:19.560" v="11942" actId="931"/>
          <ac:spMkLst>
            <pc:docMk/>
            <pc:sldMk cId="3981338613" sldId="302"/>
            <ac:spMk id="3" creationId="{DD1C1E34-E0DE-20F9-D1EC-9BBC19BEF3A3}"/>
          </ac:spMkLst>
        </pc:spChg>
        <pc:spChg chg="mod">
          <ac:chgData name="Marjokorpi, Kalle" userId="20486357-9ccc-4409-bc0b-ef60da3cad7d" providerId="ADAL" clId="{908CAFB5-4371-4E3B-8B39-74F6B4461CCB}" dt="2023-09-11T06:02:37.776" v="21631" actId="20577"/>
          <ac:spMkLst>
            <pc:docMk/>
            <pc:sldMk cId="3981338613" sldId="302"/>
            <ac:spMk id="5" creationId="{51145BDC-EC6F-7B84-5DED-1ABBEFCC91C3}"/>
          </ac:spMkLst>
        </pc:spChg>
        <pc:spChg chg="mod">
          <ac:chgData name="Marjokorpi, Kalle" userId="20486357-9ccc-4409-bc0b-ef60da3cad7d" providerId="ADAL" clId="{908CAFB5-4371-4E3B-8B39-74F6B4461CCB}" dt="2023-09-12T15:13:17.975" v="22329" actId="20577"/>
          <ac:spMkLst>
            <pc:docMk/>
            <pc:sldMk cId="3981338613" sldId="302"/>
            <ac:spMk id="12" creationId="{C067D58A-64CE-0E97-E95C-711D8AABA551}"/>
          </ac:spMkLst>
        </pc:spChg>
        <pc:picChg chg="mod">
          <ac:chgData name="Marjokorpi, Kalle" userId="20486357-9ccc-4409-bc0b-ef60da3cad7d" providerId="ADAL" clId="{908CAFB5-4371-4E3B-8B39-74F6B4461CCB}" dt="2023-09-01T11:24:30.383" v="12381" actId="1076"/>
          <ac:picMkLst>
            <pc:docMk/>
            <pc:sldMk cId="3981338613" sldId="302"/>
            <ac:picMk id="9" creationId="{E4376F21-AB2C-AD1F-EDE1-97BBE377D4EE}"/>
          </ac:picMkLst>
        </pc:picChg>
        <pc:picChg chg="add mod">
          <ac:chgData name="Marjokorpi, Kalle" userId="20486357-9ccc-4409-bc0b-ef60da3cad7d" providerId="ADAL" clId="{908CAFB5-4371-4E3B-8B39-74F6B4461CCB}" dt="2023-09-13T13:24:06.971" v="22559" actId="1076"/>
          <ac:picMkLst>
            <pc:docMk/>
            <pc:sldMk cId="3981338613" sldId="302"/>
            <ac:picMk id="11" creationId="{C3B4AA80-E109-B0D2-E8BC-D2409B3084C8}"/>
          </ac:picMkLst>
        </pc:picChg>
        <pc:picChg chg="mod">
          <ac:chgData name="Marjokorpi, Kalle" userId="20486357-9ccc-4409-bc0b-ef60da3cad7d" providerId="ADAL" clId="{908CAFB5-4371-4E3B-8B39-74F6B4461CCB}" dt="2023-09-01T11:24:38.317" v="12383" actId="1076"/>
          <ac:picMkLst>
            <pc:docMk/>
            <pc:sldMk cId="3981338613" sldId="302"/>
            <ac:picMk id="13" creationId="{4244B8E5-1108-440E-9743-CAD9688FD019}"/>
          </ac:picMkLst>
        </pc:picChg>
        <pc:picChg chg="add mod">
          <ac:chgData name="Marjokorpi, Kalle" userId="20486357-9ccc-4409-bc0b-ef60da3cad7d" providerId="ADAL" clId="{908CAFB5-4371-4E3B-8B39-74F6B4461CCB}" dt="2023-09-01T11:24:33.246" v="12382" actId="1076"/>
          <ac:picMkLst>
            <pc:docMk/>
            <pc:sldMk cId="3981338613" sldId="302"/>
            <ac:picMk id="15" creationId="{2904B95A-7392-D2E7-E374-5297CBCFC07A}"/>
          </ac:picMkLst>
        </pc:picChg>
        <pc:picChg chg="add mod">
          <ac:chgData name="Marjokorpi, Kalle" userId="20486357-9ccc-4409-bc0b-ef60da3cad7d" providerId="ADAL" clId="{908CAFB5-4371-4E3B-8B39-74F6B4461CCB}" dt="2023-09-01T11:24:27.796" v="12380" actId="1076"/>
          <ac:picMkLst>
            <pc:docMk/>
            <pc:sldMk cId="3981338613" sldId="302"/>
            <ac:picMk id="17" creationId="{3F17DAFE-790C-2BC3-F424-02D0AA8A6B3C}"/>
          </ac:picMkLst>
        </pc:picChg>
        <pc:picChg chg="add mod">
          <ac:chgData name="Marjokorpi, Kalle" userId="20486357-9ccc-4409-bc0b-ef60da3cad7d" providerId="ADAL" clId="{908CAFB5-4371-4E3B-8B39-74F6B4461CCB}" dt="2023-09-01T11:24:41.160" v="12384" actId="1076"/>
          <ac:picMkLst>
            <pc:docMk/>
            <pc:sldMk cId="3981338613" sldId="302"/>
            <ac:picMk id="19" creationId="{44BD85C8-2207-790E-C958-2025B98243DD}"/>
          </ac:picMkLst>
        </pc:picChg>
        <pc:picChg chg="add mod">
          <ac:chgData name="Marjokorpi, Kalle" userId="20486357-9ccc-4409-bc0b-ef60da3cad7d" providerId="ADAL" clId="{908CAFB5-4371-4E3B-8B39-74F6B4461CCB}" dt="2023-09-01T11:37:00.351" v="13244" actId="1076"/>
          <ac:picMkLst>
            <pc:docMk/>
            <pc:sldMk cId="3981338613" sldId="302"/>
            <ac:picMk id="21" creationId="{943FFF2E-100A-21FC-B2EB-2C5D102A413F}"/>
          </ac:picMkLst>
        </pc:picChg>
        <pc:picChg chg="del">
          <ac:chgData name="Marjokorpi, Kalle" userId="20486357-9ccc-4409-bc0b-ef60da3cad7d" providerId="ADAL" clId="{908CAFB5-4371-4E3B-8B39-74F6B4461CCB}" dt="2023-09-01T10:48:13.996" v="11941" actId="478"/>
          <ac:picMkLst>
            <pc:docMk/>
            <pc:sldMk cId="3981338613" sldId="302"/>
            <ac:picMk id="22" creationId="{4C9D44C5-9995-88A5-E63F-E6B15BC5D414}"/>
          </ac:picMkLst>
        </pc:picChg>
      </pc:sldChg>
      <pc:sldChg chg="add del">
        <pc:chgData name="Marjokorpi, Kalle" userId="20486357-9ccc-4409-bc0b-ef60da3cad7d" providerId="ADAL" clId="{908CAFB5-4371-4E3B-8B39-74F6B4461CCB}" dt="2023-09-01T13:31:29.718" v="15522" actId="47"/>
        <pc:sldMkLst>
          <pc:docMk/>
          <pc:sldMk cId="2616726018" sldId="303"/>
        </pc:sldMkLst>
      </pc:sldChg>
      <pc:sldChg chg="addSp delSp modSp new del mod modClrScheme chgLayout">
        <pc:chgData name="Marjokorpi, Kalle" userId="20486357-9ccc-4409-bc0b-ef60da3cad7d" providerId="ADAL" clId="{908CAFB5-4371-4E3B-8B39-74F6B4461CCB}" dt="2023-09-01T13:37:23.058" v="15695" actId="47"/>
        <pc:sldMkLst>
          <pc:docMk/>
          <pc:sldMk cId="3213580665" sldId="304"/>
        </pc:sldMkLst>
        <pc:spChg chg="mod ord">
          <ac:chgData name="Marjokorpi, Kalle" userId="20486357-9ccc-4409-bc0b-ef60da3cad7d" providerId="ADAL" clId="{908CAFB5-4371-4E3B-8B39-74F6B4461CCB}" dt="2023-09-01T11:19:31.228" v="12357" actId="700"/>
          <ac:spMkLst>
            <pc:docMk/>
            <pc:sldMk cId="3213580665" sldId="304"/>
            <ac:spMk id="2" creationId="{35C00A58-6CAF-8E30-B3A0-09B261C6B7DD}"/>
          </ac:spMkLst>
        </pc:spChg>
        <pc:spChg chg="del mod ord">
          <ac:chgData name="Marjokorpi, Kalle" userId="20486357-9ccc-4409-bc0b-ef60da3cad7d" providerId="ADAL" clId="{908CAFB5-4371-4E3B-8B39-74F6B4461CCB}" dt="2023-09-01T11:16:35.168" v="12204" actId="700"/>
          <ac:spMkLst>
            <pc:docMk/>
            <pc:sldMk cId="3213580665" sldId="304"/>
            <ac:spMk id="3" creationId="{5985032B-F4A0-B61F-0040-80E0BDFF4228}"/>
          </ac:spMkLst>
        </pc:spChg>
        <pc:spChg chg="mod ord">
          <ac:chgData name="Marjokorpi, Kalle" userId="20486357-9ccc-4409-bc0b-ef60da3cad7d" providerId="ADAL" clId="{908CAFB5-4371-4E3B-8B39-74F6B4461CCB}" dt="2023-09-01T11:19:31.228" v="12357" actId="700"/>
          <ac:spMkLst>
            <pc:docMk/>
            <pc:sldMk cId="3213580665" sldId="304"/>
            <ac:spMk id="4" creationId="{1E0C03EB-F498-2E1F-FFD2-ACDCB4846686}"/>
          </ac:spMkLst>
        </pc:spChg>
        <pc:spChg chg="mod ord">
          <ac:chgData name="Marjokorpi, Kalle" userId="20486357-9ccc-4409-bc0b-ef60da3cad7d" providerId="ADAL" clId="{908CAFB5-4371-4E3B-8B39-74F6B4461CCB}" dt="2023-09-01T11:19:31.228" v="12357" actId="700"/>
          <ac:spMkLst>
            <pc:docMk/>
            <pc:sldMk cId="3213580665" sldId="304"/>
            <ac:spMk id="5" creationId="{2885467F-8C2C-17D4-0762-129E0AF9FF99}"/>
          </ac:spMkLst>
        </pc:spChg>
        <pc:spChg chg="mod ord">
          <ac:chgData name="Marjokorpi, Kalle" userId="20486357-9ccc-4409-bc0b-ef60da3cad7d" providerId="ADAL" clId="{908CAFB5-4371-4E3B-8B39-74F6B4461CCB}" dt="2023-09-01T11:19:31.228" v="12357" actId="700"/>
          <ac:spMkLst>
            <pc:docMk/>
            <pc:sldMk cId="3213580665" sldId="304"/>
            <ac:spMk id="6" creationId="{13EDF395-1384-F1A9-2FE6-AD144B7DA10F}"/>
          </ac:spMkLst>
        </pc:spChg>
        <pc:spChg chg="add del mod ord">
          <ac:chgData name="Marjokorpi, Kalle" userId="20486357-9ccc-4409-bc0b-ef60da3cad7d" providerId="ADAL" clId="{908CAFB5-4371-4E3B-8B39-74F6B4461CCB}" dt="2023-09-01T11:19:31.228" v="12357" actId="700"/>
          <ac:spMkLst>
            <pc:docMk/>
            <pc:sldMk cId="3213580665" sldId="304"/>
            <ac:spMk id="7" creationId="{406C59DB-E3A8-2ADB-059E-7C674139FFAC}"/>
          </ac:spMkLst>
        </pc:spChg>
        <pc:spChg chg="add mod ord">
          <ac:chgData name="Marjokorpi, Kalle" userId="20486357-9ccc-4409-bc0b-ef60da3cad7d" providerId="ADAL" clId="{908CAFB5-4371-4E3B-8B39-74F6B4461CCB}" dt="2023-09-01T11:19:31.228" v="12357" actId="700"/>
          <ac:spMkLst>
            <pc:docMk/>
            <pc:sldMk cId="3213580665" sldId="304"/>
            <ac:spMk id="8" creationId="{F591FB79-CB5D-E5C7-21E4-948FF1371CC5}"/>
          </ac:spMkLst>
        </pc:spChg>
        <pc:spChg chg="add del mod ord">
          <ac:chgData name="Marjokorpi, Kalle" userId="20486357-9ccc-4409-bc0b-ef60da3cad7d" providerId="ADAL" clId="{908CAFB5-4371-4E3B-8B39-74F6B4461CCB}" dt="2023-09-01T11:19:27.542" v="12356" actId="700"/>
          <ac:spMkLst>
            <pc:docMk/>
            <pc:sldMk cId="3213580665" sldId="304"/>
            <ac:spMk id="9" creationId="{07EDBB74-1641-EE05-4536-DE3C66563AEF}"/>
          </ac:spMkLst>
        </pc:spChg>
        <pc:spChg chg="add del mod ord">
          <ac:chgData name="Marjokorpi, Kalle" userId="20486357-9ccc-4409-bc0b-ef60da3cad7d" providerId="ADAL" clId="{908CAFB5-4371-4E3B-8B39-74F6B4461CCB}" dt="2023-09-01T11:19:27.542" v="12356" actId="700"/>
          <ac:spMkLst>
            <pc:docMk/>
            <pc:sldMk cId="3213580665" sldId="304"/>
            <ac:spMk id="10" creationId="{93BF0CA1-B997-CF9A-B6B3-B03C9E284450}"/>
          </ac:spMkLst>
        </pc:spChg>
        <pc:spChg chg="add del mod ord">
          <ac:chgData name="Marjokorpi, Kalle" userId="20486357-9ccc-4409-bc0b-ef60da3cad7d" providerId="ADAL" clId="{908CAFB5-4371-4E3B-8B39-74F6B4461CCB}" dt="2023-09-01T11:19:37.576" v="12359" actId="931"/>
          <ac:spMkLst>
            <pc:docMk/>
            <pc:sldMk cId="3213580665" sldId="304"/>
            <ac:spMk id="11" creationId="{D50DC515-6BF8-4DAE-7516-37CFDDAE82CD}"/>
          </ac:spMkLst>
        </pc:spChg>
        <pc:spChg chg="add mod ord">
          <ac:chgData name="Marjokorpi, Kalle" userId="20486357-9ccc-4409-bc0b-ef60da3cad7d" providerId="ADAL" clId="{908CAFB5-4371-4E3B-8B39-74F6B4461CCB}" dt="2023-09-01T11:19:32.076" v="12358"/>
          <ac:spMkLst>
            <pc:docMk/>
            <pc:sldMk cId="3213580665" sldId="304"/>
            <ac:spMk id="12" creationId="{2F347B44-A246-D164-6574-75D531BB6072}"/>
          </ac:spMkLst>
        </pc:spChg>
        <pc:picChg chg="add mod">
          <ac:chgData name="Marjokorpi, Kalle" userId="20486357-9ccc-4409-bc0b-ef60da3cad7d" providerId="ADAL" clId="{908CAFB5-4371-4E3B-8B39-74F6B4461CCB}" dt="2023-09-01T11:19:39.347" v="12361" actId="962"/>
          <ac:picMkLst>
            <pc:docMk/>
            <pc:sldMk cId="3213580665" sldId="304"/>
            <ac:picMk id="14" creationId="{2F09DE68-B6FB-37EF-90F0-44F13AD8A413}"/>
          </ac:picMkLst>
        </pc:picChg>
      </pc:sldChg>
      <pc:sldChg chg="addSp delSp modSp add mod setBg modClrScheme chgLayout modNotesTx">
        <pc:chgData name="Marjokorpi, Kalle" userId="20486357-9ccc-4409-bc0b-ef60da3cad7d" providerId="ADAL" clId="{908CAFB5-4371-4E3B-8B39-74F6B4461CCB}" dt="2023-09-13T13:37:31.901" v="22603" actId="20577"/>
        <pc:sldMkLst>
          <pc:docMk/>
          <pc:sldMk cId="3458824489" sldId="305"/>
        </pc:sldMkLst>
        <pc:spChg chg="del mod ord">
          <ac:chgData name="Marjokorpi, Kalle" userId="20486357-9ccc-4409-bc0b-ef60da3cad7d" providerId="ADAL" clId="{908CAFB5-4371-4E3B-8B39-74F6B4461CCB}" dt="2023-09-01T13:01:03.407" v="15170" actId="478"/>
          <ac:spMkLst>
            <pc:docMk/>
            <pc:sldMk cId="3458824489" sldId="305"/>
            <ac:spMk id="2" creationId="{FC7F1151-45B9-EEDE-E9BA-6996651D9DC3}"/>
          </ac:spMkLst>
        </pc:spChg>
        <pc:spChg chg="add del mod ord">
          <ac:chgData name="Marjokorpi, Kalle" userId="20486357-9ccc-4409-bc0b-ef60da3cad7d" providerId="ADAL" clId="{908CAFB5-4371-4E3B-8B39-74F6B4461CCB}" dt="2023-09-01T12:50:14.345" v="14775" actId="931"/>
          <ac:spMkLst>
            <pc:docMk/>
            <pc:sldMk cId="3458824489" sldId="305"/>
            <ac:spMk id="3" creationId="{67F31D40-7B5B-E6A5-7716-AA42CC89D13F}"/>
          </ac:spMkLst>
        </pc:spChg>
        <pc:spChg chg="mod ord">
          <ac:chgData name="Marjokorpi, Kalle" userId="20486357-9ccc-4409-bc0b-ef60da3cad7d" providerId="ADAL" clId="{908CAFB5-4371-4E3B-8B39-74F6B4461CCB}" dt="2023-09-01T12:49:57.835" v="14772" actId="700"/>
          <ac:spMkLst>
            <pc:docMk/>
            <pc:sldMk cId="3458824489" sldId="305"/>
            <ac:spMk id="4" creationId="{45B590DD-6EC9-5062-6F6B-C46697CB6C08}"/>
          </ac:spMkLst>
        </pc:spChg>
        <pc:spChg chg="mod ord">
          <ac:chgData name="Marjokorpi, Kalle" userId="20486357-9ccc-4409-bc0b-ef60da3cad7d" providerId="ADAL" clId="{908CAFB5-4371-4E3B-8B39-74F6B4461CCB}" dt="2023-09-01T12:49:57.835" v="14772" actId="700"/>
          <ac:spMkLst>
            <pc:docMk/>
            <pc:sldMk cId="3458824489" sldId="305"/>
            <ac:spMk id="5" creationId="{2600DDF0-282B-79FD-98D7-EE1A1E4EC5AA}"/>
          </ac:spMkLst>
        </pc:spChg>
        <pc:spChg chg="mod ord">
          <ac:chgData name="Marjokorpi, Kalle" userId="20486357-9ccc-4409-bc0b-ef60da3cad7d" providerId="ADAL" clId="{908CAFB5-4371-4E3B-8B39-74F6B4461CCB}" dt="2023-09-11T05:05:34.846" v="20859"/>
          <ac:spMkLst>
            <pc:docMk/>
            <pc:sldMk cId="3458824489" sldId="305"/>
            <ac:spMk id="6" creationId="{644350A4-CF28-A5AE-3A9F-7E4E57BC9237}"/>
          </ac:spMkLst>
        </pc:spChg>
        <pc:spChg chg="mod ord">
          <ac:chgData name="Marjokorpi, Kalle" userId="20486357-9ccc-4409-bc0b-ef60da3cad7d" providerId="ADAL" clId="{908CAFB5-4371-4E3B-8B39-74F6B4461CCB}" dt="2023-09-01T12:49:57.835" v="14772" actId="700"/>
          <ac:spMkLst>
            <pc:docMk/>
            <pc:sldMk cId="3458824489" sldId="305"/>
            <ac:spMk id="7" creationId="{E99D5D7F-3CC8-91D7-5E0D-5D6ED74E1D36}"/>
          </ac:spMkLst>
        </pc:spChg>
        <pc:spChg chg="add mod ord">
          <ac:chgData name="Marjokorpi, Kalle" userId="20486357-9ccc-4409-bc0b-ef60da3cad7d" providerId="ADAL" clId="{908CAFB5-4371-4E3B-8B39-74F6B4461CCB}" dt="2023-09-01T13:01:42.453" v="15175" actId="1076"/>
          <ac:spMkLst>
            <pc:docMk/>
            <pc:sldMk cId="3458824489" sldId="305"/>
            <ac:spMk id="9" creationId="{0636B22A-9A7D-B678-D1DE-806A388DCEB0}"/>
          </ac:spMkLst>
        </pc:spChg>
        <pc:spChg chg="add del mod">
          <ac:chgData name="Marjokorpi, Kalle" userId="20486357-9ccc-4409-bc0b-ef60da3cad7d" providerId="ADAL" clId="{908CAFB5-4371-4E3B-8B39-74F6B4461CCB}" dt="2023-09-01T12:52:05.059" v="14968" actId="931"/>
          <ac:spMkLst>
            <pc:docMk/>
            <pc:sldMk cId="3458824489" sldId="305"/>
            <ac:spMk id="13" creationId="{5C0F1934-D002-77AC-A787-D1EE8ECD070C}"/>
          </ac:spMkLst>
        </pc:spChg>
        <pc:spChg chg="add mod">
          <ac:chgData name="Marjokorpi, Kalle" userId="20486357-9ccc-4409-bc0b-ef60da3cad7d" providerId="ADAL" clId="{908CAFB5-4371-4E3B-8B39-74F6B4461CCB}" dt="2023-09-01T13:01:15.357" v="15172" actId="1076"/>
          <ac:spMkLst>
            <pc:docMk/>
            <pc:sldMk cId="3458824489" sldId="305"/>
            <ac:spMk id="18" creationId="{33348E52-9D0C-654D-D3CF-6D413A037132}"/>
          </ac:spMkLst>
        </pc:spChg>
        <pc:picChg chg="del">
          <ac:chgData name="Marjokorpi, Kalle" userId="20486357-9ccc-4409-bc0b-ef60da3cad7d" providerId="ADAL" clId="{908CAFB5-4371-4E3B-8B39-74F6B4461CCB}" dt="2023-09-01T12:50:11.533" v="14774" actId="478"/>
          <ac:picMkLst>
            <pc:docMk/>
            <pc:sldMk cId="3458824489" sldId="305"/>
            <ac:picMk id="8" creationId="{3676FC22-1BB3-F9F0-6A5A-A8CA5D7A9C38}"/>
          </ac:picMkLst>
        </pc:picChg>
        <pc:picChg chg="add del mod modCrop">
          <ac:chgData name="Marjokorpi, Kalle" userId="20486357-9ccc-4409-bc0b-ef60da3cad7d" providerId="ADAL" clId="{908CAFB5-4371-4E3B-8B39-74F6B4461CCB}" dt="2023-09-01T12:50:46.714" v="14955" actId="478"/>
          <ac:picMkLst>
            <pc:docMk/>
            <pc:sldMk cId="3458824489" sldId="305"/>
            <ac:picMk id="11" creationId="{4735A8F9-98E5-29BC-FA90-F85105630EDB}"/>
          </ac:picMkLst>
        </pc:picChg>
        <pc:picChg chg="add mod modCrop">
          <ac:chgData name="Marjokorpi, Kalle" userId="20486357-9ccc-4409-bc0b-ef60da3cad7d" providerId="ADAL" clId="{908CAFB5-4371-4E3B-8B39-74F6B4461CCB}" dt="2023-09-01T12:52:18.794" v="14974" actId="18131"/>
          <ac:picMkLst>
            <pc:docMk/>
            <pc:sldMk cId="3458824489" sldId="305"/>
            <ac:picMk id="15" creationId="{5F8F62C7-EBF3-0A3B-AA15-7D60694C84ED}"/>
          </ac:picMkLst>
        </pc:picChg>
        <pc:picChg chg="add mod">
          <ac:chgData name="Marjokorpi, Kalle" userId="20486357-9ccc-4409-bc0b-ef60da3cad7d" providerId="ADAL" clId="{908CAFB5-4371-4E3B-8B39-74F6B4461CCB}" dt="2023-09-01T13:00:48.158" v="15168" actId="1076"/>
          <ac:picMkLst>
            <pc:docMk/>
            <pc:sldMk cId="3458824489" sldId="305"/>
            <ac:picMk id="16" creationId="{49B772F6-3AB4-30EA-A2D4-11B3DF7CD626}"/>
          </ac:picMkLst>
        </pc:picChg>
      </pc:sldChg>
      <pc:sldChg chg="add del ord">
        <pc:chgData name="Marjokorpi, Kalle" userId="20486357-9ccc-4409-bc0b-ef60da3cad7d" providerId="ADAL" clId="{908CAFB5-4371-4E3B-8B39-74F6B4461CCB}" dt="2023-09-01T14:58:58.597" v="17752" actId="47"/>
        <pc:sldMkLst>
          <pc:docMk/>
          <pc:sldMk cId="1456564727" sldId="306"/>
        </pc:sldMkLst>
      </pc:sldChg>
      <pc:sldChg chg="add del ord">
        <pc:chgData name="Marjokorpi, Kalle" userId="20486357-9ccc-4409-bc0b-ef60da3cad7d" providerId="ADAL" clId="{908CAFB5-4371-4E3B-8B39-74F6B4461CCB}" dt="2023-09-01T14:58:53.187" v="17747" actId="47"/>
        <pc:sldMkLst>
          <pc:docMk/>
          <pc:sldMk cId="2782414570" sldId="307"/>
        </pc:sldMkLst>
      </pc:sldChg>
      <pc:sldChg chg="addSp delSp modSp add mod modClrScheme modAnim chgLayout">
        <pc:chgData name="Marjokorpi, Kalle" userId="20486357-9ccc-4409-bc0b-ef60da3cad7d" providerId="ADAL" clId="{908CAFB5-4371-4E3B-8B39-74F6B4461CCB}" dt="2023-09-11T05:55:07.474" v="21448" actId="1076"/>
        <pc:sldMkLst>
          <pc:docMk/>
          <pc:sldMk cId="1631031483" sldId="308"/>
        </pc:sldMkLst>
        <pc:spChg chg="mod ord">
          <ac:chgData name="Marjokorpi, Kalle" userId="20486357-9ccc-4409-bc0b-ef60da3cad7d" providerId="ADAL" clId="{908CAFB5-4371-4E3B-8B39-74F6B4461CCB}" dt="2023-09-01T14:29:27.449" v="16577" actId="700"/>
          <ac:spMkLst>
            <pc:docMk/>
            <pc:sldMk cId="1631031483" sldId="308"/>
            <ac:spMk id="2" creationId="{54721A46-6157-B450-1F78-A327E2CAF186}"/>
          </ac:spMkLst>
        </pc:spChg>
        <pc:spChg chg="add mod ord">
          <ac:chgData name="Marjokorpi, Kalle" userId="20486357-9ccc-4409-bc0b-ef60da3cad7d" providerId="ADAL" clId="{908CAFB5-4371-4E3B-8B39-74F6B4461CCB}" dt="2023-09-03T13:34:41.292" v="18075" actId="692"/>
          <ac:spMkLst>
            <pc:docMk/>
            <pc:sldMk cId="1631031483" sldId="308"/>
            <ac:spMk id="3" creationId="{27BF1107-ABAE-1049-5C65-6DBAFC5CD617}"/>
          </ac:spMkLst>
        </pc:spChg>
        <pc:spChg chg="add del">
          <ac:chgData name="Marjokorpi, Kalle" userId="20486357-9ccc-4409-bc0b-ef60da3cad7d" providerId="ADAL" clId="{908CAFB5-4371-4E3B-8B39-74F6B4461CCB}" dt="2023-09-03T13:33:21.153" v="18063"/>
          <ac:spMkLst>
            <pc:docMk/>
            <pc:sldMk cId="1631031483" sldId="308"/>
            <ac:spMk id="4" creationId="{C4D390A1-C538-4F4D-FC03-D0458DA6FD2E}"/>
          </ac:spMkLst>
        </pc:spChg>
        <pc:spChg chg="mod ord">
          <ac:chgData name="Marjokorpi, Kalle" userId="20486357-9ccc-4409-bc0b-ef60da3cad7d" providerId="ADAL" clId="{908CAFB5-4371-4E3B-8B39-74F6B4461CCB}" dt="2023-09-04T06:09:02.981" v="19864" actId="20577"/>
          <ac:spMkLst>
            <pc:docMk/>
            <pc:sldMk cId="1631031483" sldId="308"/>
            <ac:spMk id="5" creationId="{3DF35239-AAA5-B494-5CAF-1370ABD9AD73}"/>
          </ac:spMkLst>
        </pc:spChg>
        <pc:spChg chg="mod ord">
          <ac:chgData name="Marjokorpi, Kalle" userId="20486357-9ccc-4409-bc0b-ef60da3cad7d" providerId="ADAL" clId="{908CAFB5-4371-4E3B-8B39-74F6B4461CCB}" dt="2023-09-04T06:09:00.237" v="19855" actId="20577"/>
          <ac:spMkLst>
            <pc:docMk/>
            <pc:sldMk cId="1631031483" sldId="308"/>
            <ac:spMk id="6" creationId="{1125E611-4352-5589-76BF-E05A83A66894}"/>
          </ac:spMkLst>
        </pc:spChg>
        <pc:spChg chg="mod ord">
          <ac:chgData name="Marjokorpi, Kalle" userId="20486357-9ccc-4409-bc0b-ef60da3cad7d" providerId="ADAL" clId="{908CAFB5-4371-4E3B-8B39-74F6B4461CCB}" dt="2023-09-01T14:29:27.449" v="16577" actId="700"/>
          <ac:spMkLst>
            <pc:docMk/>
            <pc:sldMk cId="1631031483" sldId="308"/>
            <ac:spMk id="7" creationId="{E36D3B06-6907-FA9A-3045-BB9DF452B631}"/>
          </ac:spMkLst>
        </pc:spChg>
        <pc:spChg chg="del mod ord">
          <ac:chgData name="Marjokorpi, Kalle" userId="20486357-9ccc-4409-bc0b-ef60da3cad7d" providerId="ADAL" clId="{908CAFB5-4371-4E3B-8B39-74F6B4461CCB}" dt="2023-09-11T05:54:34.400" v="21437" actId="478"/>
          <ac:spMkLst>
            <pc:docMk/>
            <pc:sldMk cId="1631031483" sldId="308"/>
            <ac:spMk id="8" creationId="{3841FB68-6F3F-0168-D403-4D7186EDD09D}"/>
          </ac:spMkLst>
        </pc:spChg>
        <pc:spChg chg="add del">
          <ac:chgData name="Marjokorpi, Kalle" userId="20486357-9ccc-4409-bc0b-ef60da3cad7d" providerId="ADAL" clId="{908CAFB5-4371-4E3B-8B39-74F6B4461CCB}" dt="2023-09-03T13:33:23.129" v="18065"/>
          <ac:spMkLst>
            <pc:docMk/>
            <pc:sldMk cId="1631031483" sldId="308"/>
            <ac:spMk id="8" creationId="{EC5D974D-B640-F37D-174C-BE2E5058CA95}"/>
          </ac:spMkLst>
        </pc:spChg>
        <pc:spChg chg="del">
          <ac:chgData name="Marjokorpi, Kalle" userId="20486357-9ccc-4409-bc0b-ef60da3cad7d" providerId="ADAL" clId="{908CAFB5-4371-4E3B-8B39-74F6B4461CCB}" dt="2023-09-01T14:29:42.938" v="16584" actId="478"/>
          <ac:spMkLst>
            <pc:docMk/>
            <pc:sldMk cId="1631031483" sldId="308"/>
            <ac:spMk id="9" creationId="{44159810-E587-44EA-D153-88DB9D73D0A2}"/>
          </ac:spMkLst>
        </pc:spChg>
        <pc:spChg chg="mod topLvl">
          <ac:chgData name="Marjokorpi, Kalle" userId="20486357-9ccc-4409-bc0b-ef60da3cad7d" providerId="ADAL" clId="{908CAFB5-4371-4E3B-8B39-74F6B4461CCB}" dt="2023-09-11T05:54:10.612" v="21425" actId="165"/>
          <ac:spMkLst>
            <pc:docMk/>
            <pc:sldMk cId="1631031483" sldId="308"/>
            <ac:spMk id="10" creationId="{803E08C0-4C09-6039-1D41-5226CCB1958A}"/>
          </ac:spMkLst>
        </pc:spChg>
        <pc:spChg chg="mod topLvl">
          <ac:chgData name="Marjokorpi, Kalle" userId="20486357-9ccc-4409-bc0b-ef60da3cad7d" providerId="ADAL" clId="{908CAFB5-4371-4E3B-8B39-74F6B4461CCB}" dt="2023-09-11T05:54:10.612" v="21425" actId="165"/>
          <ac:spMkLst>
            <pc:docMk/>
            <pc:sldMk cId="1631031483" sldId="308"/>
            <ac:spMk id="11" creationId="{D29DFA8D-BE5D-5DF6-AA8C-5A43CB92D3B7}"/>
          </ac:spMkLst>
        </pc:spChg>
        <pc:spChg chg="del mod">
          <ac:chgData name="Marjokorpi, Kalle" userId="20486357-9ccc-4409-bc0b-ef60da3cad7d" providerId="ADAL" clId="{908CAFB5-4371-4E3B-8B39-74F6B4461CCB}" dt="2023-09-11T05:53:55.648" v="21417" actId="478"/>
          <ac:spMkLst>
            <pc:docMk/>
            <pc:sldMk cId="1631031483" sldId="308"/>
            <ac:spMk id="12" creationId="{1A9C2F02-EE94-F45B-06B6-2F5A17E056C0}"/>
          </ac:spMkLst>
        </pc:spChg>
        <pc:spChg chg="del">
          <ac:chgData name="Marjokorpi, Kalle" userId="20486357-9ccc-4409-bc0b-ef60da3cad7d" providerId="ADAL" clId="{908CAFB5-4371-4E3B-8B39-74F6B4461CCB}" dt="2023-09-01T14:29:42.020" v="16583" actId="478"/>
          <ac:spMkLst>
            <pc:docMk/>
            <pc:sldMk cId="1631031483" sldId="308"/>
            <ac:spMk id="12" creationId="{D830137D-65E8-3E5C-2748-5D57E5C5C988}"/>
          </ac:spMkLst>
        </pc:spChg>
        <pc:spChg chg="mod topLvl">
          <ac:chgData name="Marjokorpi, Kalle" userId="20486357-9ccc-4409-bc0b-ef60da3cad7d" providerId="ADAL" clId="{908CAFB5-4371-4E3B-8B39-74F6B4461CCB}" dt="2023-09-11T05:54:10.612" v="21425" actId="165"/>
          <ac:spMkLst>
            <pc:docMk/>
            <pc:sldMk cId="1631031483" sldId="308"/>
            <ac:spMk id="13" creationId="{E848DE95-8EF3-14A9-BE94-C29AD53BFF6F}"/>
          </ac:spMkLst>
        </pc:spChg>
        <pc:spChg chg="add del mod ord">
          <ac:chgData name="Marjokorpi, Kalle" userId="20486357-9ccc-4409-bc0b-ef60da3cad7d" providerId="ADAL" clId="{908CAFB5-4371-4E3B-8B39-74F6B4461CCB}" dt="2023-09-01T14:29:47.152" v="16586" actId="478"/>
          <ac:spMkLst>
            <pc:docMk/>
            <pc:sldMk cId="1631031483" sldId="308"/>
            <ac:spMk id="14" creationId="{54F63B84-1D56-67FA-31EC-7D94B330AEE0}"/>
          </ac:spMkLst>
        </pc:spChg>
        <pc:spChg chg="del mod">
          <ac:chgData name="Marjokorpi, Kalle" userId="20486357-9ccc-4409-bc0b-ef60da3cad7d" providerId="ADAL" clId="{908CAFB5-4371-4E3B-8B39-74F6B4461CCB}" dt="2023-09-11T05:54:01.023" v="21422" actId="478"/>
          <ac:spMkLst>
            <pc:docMk/>
            <pc:sldMk cId="1631031483" sldId="308"/>
            <ac:spMk id="15" creationId="{647697F2-8AC4-13D1-B2E2-49C65CB02690}"/>
          </ac:spMkLst>
        </pc:spChg>
        <pc:spChg chg="del">
          <ac:chgData name="Marjokorpi, Kalle" userId="20486357-9ccc-4409-bc0b-ef60da3cad7d" providerId="ADAL" clId="{908CAFB5-4371-4E3B-8B39-74F6B4461CCB}" dt="2023-09-01T14:29:41.355" v="16582" actId="478"/>
          <ac:spMkLst>
            <pc:docMk/>
            <pc:sldMk cId="1631031483" sldId="308"/>
            <ac:spMk id="15" creationId="{EA5A8AFB-DB3E-9F48-6BE2-2D55B44B2EEB}"/>
          </ac:spMkLst>
        </pc:spChg>
        <pc:spChg chg="del">
          <ac:chgData name="Marjokorpi, Kalle" userId="20486357-9ccc-4409-bc0b-ef60da3cad7d" providerId="ADAL" clId="{908CAFB5-4371-4E3B-8B39-74F6B4461CCB}" dt="2023-09-01T14:29:45.142" v="16585" actId="478"/>
          <ac:spMkLst>
            <pc:docMk/>
            <pc:sldMk cId="1631031483" sldId="308"/>
            <ac:spMk id="17" creationId="{43A88AE9-5CFD-0E49-408A-3BA2430F7D6C}"/>
          </ac:spMkLst>
        </pc:spChg>
        <pc:spChg chg="mod topLvl">
          <ac:chgData name="Marjokorpi, Kalle" userId="20486357-9ccc-4409-bc0b-ef60da3cad7d" providerId="ADAL" clId="{908CAFB5-4371-4E3B-8B39-74F6B4461CCB}" dt="2023-09-11T05:54:10.612" v="21425" actId="165"/>
          <ac:spMkLst>
            <pc:docMk/>
            <pc:sldMk cId="1631031483" sldId="308"/>
            <ac:spMk id="18" creationId="{73BDA11F-C814-1CAE-8F56-71E3ED51BF03}"/>
          </ac:spMkLst>
        </pc:spChg>
        <pc:spChg chg="del mod">
          <ac:chgData name="Marjokorpi, Kalle" userId="20486357-9ccc-4409-bc0b-ef60da3cad7d" providerId="ADAL" clId="{908CAFB5-4371-4E3B-8B39-74F6B4461CCB}" dt="2023-09-11T05:53:51.493" v="21413" actId="478"/>
          <ac:spMkLst>
            <pc:docMk/>
            <pc:sldMk cId="1631031483" sldId="308"/>
            <ac:spMk id="19" creationId="{9110BF0B-8D79-9C77-3A6E-4D437DB8702D}"/>
          </ac:spMkLst>
        </pc:spChg>
        <pc:spChg chg="del mod topLvl">
          <ac:chgData name="Marjokorpi, Kalle" userId="20486357-9ccc-4409-bc0b-ef60da3cad7d" providerId="ADAL" clId="{908CAFB5-4371-4E3B-8B39-74F6B4461CCB}" dt="2023-09-11T05:54:35.017" v="21438" actId="478"/>
          <ac:spMkLst>
            <pc:docMk/>
            <pc:sldMk cId="1631031483" sldId="308"/>
            <ac:spMk id="20" creationId="{1D443D98-FFF2-5C36-724C-EE0AA3DAEF9A}"/>
          </ac:spMkLst>
        </pc:spChg>
        <pc:spChg chg="del mod">
          <ac:chgData name="Marjokorpi, Kalle" userId="20486357-9ccc-4409-bc0b-ef60da3cad7d" providerId="ADAL" clId="{908CAFB5-4371-4E3B-8B39-74F6B4461CCB}" dt="2023-09-11T05:54:02.589" v="21423" actId="478"/>
          <ac:spMkLst>
            <pc:docMk/>
            <pc:sldMk cId="1631031483" sldId="308"/>
            <ac:spMk id="21" creationId="{50B331F5-6371-12DD-9B53-5FDB5C3DADE5}"/>
          </ac:spMkLst>
        </pc:spChg>
        <pc:spChg chg="del">
          <ac:chgData name="Marjokorpi, Kalle" userId="20486357-9ccc-4409-bc0b-ef60da3cad7d" providerId="ADAL" clId="{908CAFB5-4371-4E3B-8B39-74F6B4461CCB}" dt="2023-09-01T14:29:38.800" v="16581" actId="478"/>
          <ac:spMkLst>
            <pc:docMk/>
            <pc:sldMk cId="1631031483" sldId="308"/>
            <ac:spMk id="22" creationId="{3F59FBA3-3FBA-D4D5-7ACC-6E21B73A1667}"/>
          </ac:spMkLst>
        </pc:spChg>
        <pc:spChg chg="del mod">
          <ac:chgData name="Marjokorpi, Kalle" userId="20486357-9ccc-4409-bc0b-ef60da3cad7d" providerId="ADAL" clId="{908CAFB5-4371-4E3B-8B39-74F6B4461CCB}" dt="2023-09-11T05:53:58.822" v="21420" actId="478"/>
          <ac:spMkLst>
            <pc:docMk/>
            <pc:sldMk cId="1631031483" sldId="308"/>
            <ac:spMk id="22" creationId="{463E1854-D69A-8EE3-E22B-36FD38F46D5F}"/>
          </ac:spMkLst>
        </pc:spChg>
        <pc:spChg chg="mod topLvl">
          <ac:chgData name="Marjokorpi, Kalle" userId="20486357-9ccc-4409-bc0b-ef60da3cad7d" providerId="ADAL" clId="{908CAFB5-4371-4E3B-8B39-74F6B4461CCB}" dt="2023-09-11T05:54:10.612" v="21425" actId="165"/>
          <ac:spMkLst>
            <pc:docMk/>
            <pc:sldMk cId="1631031483" sldId="308"/>
            <ac:spMk id="23" creationId="{36E53D33-09E8-EC65-FF75-24FD4D368118}"/>
          </ac:spMkLst>
        </pc:spChg>
        <pc:spChg chg="mod topLvl">
          <ac:chgData name="Marjokorpi, Kalle" userId="20486357-9ccc-4409-bc0b-ef60da3cad7d" providerId="ADAL" clId="{908CAFB5-4371-4E3B-8B39-74F6B4461CCB}" dt="2023-09-11T05:54:10.612" v="21425" actId="165"/>
          <ac:spMkLst>
            <pc:docMk/>
            <pc:sldMk cId="1631031483" sldId="308"/>
            <ac:spMk id="24" creationId="{05D3B264-19F3-3FA3-EBB4-4B18311B7FCB}"/>
          </ac:spMkLst>
        </pc:spChg>
        <pc:spChg chg="mod">
          <ac:chgData name="Marjokorpi, Kalle" userId="20486357-9ccc-4409-bc0b-ef60da3cad7d" providerId="ADAL" clId="{908CAFB5-4371-4E3B-8B39-74F6B4461CCB}" dt="2023-09-01T14:30:39.647" v="16606" actId="1076"/>
          <ac:spMkLst>
            <pc:docMk/>
            <pc:sldMk cId="1631031483" sldId="308"/>
            <ac:spMk id="25" creationId="{3135B333-4015-6C79-C93D-F4BEBD65E7CB}"/>
          </ac:spMkLst>
        </pc:spChg>
        <pc:spChg chg="add mod ord">
          <ac:chgData name="Marjokorpi, Kalle" userId="20486357-9ccc-4409-bc0b-ef60da3cad7d" providerId="ADAL" clId="{908CAFB5-4371-4E3B-8B39-74F6B4461CCB}" dt="2023-09-07T06:11:14.701" v="20604" actId="113"/>
          <ac:spMkLst>
            <pc:docMk/>
            <pc:sldMk cId="1631031483" sldId="308"/>
            <ac:spMk id="26" creationId="{1E752AEF-0906-7C80-8463-D7CAA2CE640E}"/>
          </ac:spMkLst>
        </pc:spChg>
        <pc:spChg chg="del mod topLvl">
          <ac:chgData name="Marjokorpi, Kalle" userId="20486357-9ccc-4409-bc0b-ef60da3cad7d" providerId="ADAL" clId="{908CAFB5-4371-4E3B-8B39-74F6B4461CCB}" dt="2023-09-11T05:54:22.354" v="21431" actId="478"/>
          <ac:spMkLst>
            <pc:docMk/>
            <pc:sldMk cId="1631031483" sldId="308"/>
            <ac:spMk id="28" creationId="{13E3C6CD-0D3B-67C2-9E21-CC1E82A40A00}"/>
          </ac:spMkLst>
        </pc:spChg>
        <pc:spChg chg="del mod topLvl">
          <ac:chgData name="Marjokorpi, Kalle" userId="20486357-9ccc-4409-bc0b-ef60da3cad7d" providerId="ADAL" clId="{908CAFB5-4371-4E3B-8B39-74F6B4461CCB}" dt="2023-09-11T05:54:14.039" v="21426" actId="478"/>
          <ac:spMkLst>
            <pc:docMk/>
            <pc:sldMk cId="1631031483" sldId="308"/>
            <ac:spMk id="29" creationId="{CD1A15DF-C004-4397-7D54-0081A479467C}"/>
          </ac:spMkLst>
        </pc:spChg>
        <pc:spChg chg="mod topLvl">
          <ac:chgData name="Marjokorpi, Kalle" userId="20486357-9ccc-4409-bc0b-ef60da3cad7d" providerId="ADAL" clId="{908CAFB5-4371-4E3B-8B39-74F6B4461CCB}" dt="2023-09-11T05:54:59.660" v="21446" actId="1076"/>
          <ac:spMkLst>
            <pc:docMk/>
            <pc:sldMk cId="1631031483" sldId="308"/>
            <ac:spMk id="30" creationId="{C53DB782-A3BB-E30B-BBA5-A8967761F7A3}"/>
          </ac:spMkLst>
        </pc:spChg>
        <pc:spChg chg="mod topLvl">
          <ac:chgData name="Marjokorpi, Kalle" userId="20486357-9ccc-4409-bc0b-ef60da3cad7d" providerId="ADAL" clId="{908CAFB5-4371-4E3B-8B39-74F6B4461CCB}" dt="2023-09-11T05:55:07.474" v="21448" actId="1076"/>
          <ac:spMkLst>
            <pc:docMk/>
            <pc:sldMk cId="1631031483" sldId="308"/>
            <ac:spMk id="31" creationId="{CA11794B-34DA-D84D-6051-2BEF939711BB}"/>
          </ac:spMkLst>
        </pc:spChg>
        <pc:spChg chg="add mod ord">
          <ac:chgData name="Marjokorpi, Kalle" userId="20486357-9ccc-4409-bc0b-ef60da3cad7d" providerId="ADAL" clId="{908CAFB5-4371-4E3B-8B39-74F6B4461CCB}" dt="2023-09-11T05:54:32.114" v="21436" actId="167"/>
          <ac:spMkLst>
            <pc:docMk/>
            <pc:sldMk cId="1631031483" sldId="308"/>
            <ac:spMk id="33" creationId="{204BB8B9-D8E3-787B-000D-BED0B2BF6401}"/>
          </ac:spMkLst>
        </pc:spChg>
        <pc:spChg chg="add mod ord">
          <ac:chgData name="Marjokorpi, Kalle" userId="20486357-9ccc-4409-bc0b-ef60da3cad7d" providerId="ADAL" clId="{908CAFB5-4371-4E3B-8B39-74F6B4461CCB}" dt="2023-09-11T05:54:41.803" v="21441" actId="167"/>
          <ac:spMkLst>
            <pc:docMk/>
            <pc:sldMk cId="1631031483" sldId="308"/>
            <ac:spMk id="34" creationId="{2AE6D35E-D04F-7209-5099-662C48F45B9F}"/>
          </ac:spMkLst>
        </pc:spChg>
        <pc:spChg chg="add mod ord">
          <ac:chgData name="Marjokorpi, Kalle" userId="20486357-9ccc-4409-bc0b-ef60da3cad7d" providerId="ADAL" clId="{908CAFB5-4371-4E3B-8B39-74F6B4461CCB}" dt="2023-09-11T05:54:54.903" v="21445" actId="1076"/>
          <ac:spMkLst>
            <pc:docMk/>
            <pc:sldMk cId="1631031483" sldId="308"/>
            <ac:spMk id="36" creationId="{6E4D3E25-A60F-74C3-4554-C71BDAE4CD30}"/>
          </ac:spMkLst>
        </pc:spChg>
        <pc:grpChg chg="add del mod">
          <ac:chgData name="Marjokorpi, Kalle" userId="20486357-9ccc-4409-bc0b-ef60da3cad7d" providerId="ADAL" clId="{908CAFB5-4371-4E3B-8B39-74F6B4461CCB}" dt="2023-09-11T05:54:04.243" v="21424" actId="478"/>
          <ac:grpSpMkLst>
            <pc:docMk/>
            <pc:sldMk cId="1631031483" sldId="308"/>
            <ac:grpSpMk id="4" creationId="{5AC0B809-BE09-F607-E0AF-84EA5E1446C7}"/>
          </ac:grpSpMkLst>
        </pc:grpChg>
        <pc:grpChg chg="add del mod">
          <ac:chgData name="Marjokorpi, Kalle" userId="20486357-9ccc-4409-bc0b-ef60da3cad7d" providerId="ADAL" clId="{908CAFB5-4371-4E3B-8B39-74F6B4461CCB}" dt="2023-09-11T05:54:10.612" v="21425" actId="165"/>
          <ac:grpSpMkLst>
            <pc:docMk/>
            <pc:sldMk cId="1631031483" sldId="308"/>
            <ac:grpSpMk id="27" creationId="{25AC181D-22DD-AE47-F482-6823508C3E85}"/>
          </ac:grpSpMkLst>
        </pc:grpChg>
        <pc:picChg chg="del">
          <ac:chgData name="Marjokorpi, Kalle" userId="20486357-9ccc-4409-bc0b-ef60da3cad7d" providerId="ADAL" clId="{908CAFB5-4371-4E3B-8B39-74F6B4461CCB}" dt="2023-09-01T14:29:45.142" v="16585" actId="478"/>
          <ac:picMkLst>
            <pc:docMk/>
            <pc:sldMk cId="1631031483" sldId="308"/>
            <ac:picMk id="3" creationId="{0E81C4A0-881A-739D-18F4-787C28D5B232}"/>
          </ac:picMkLst>
        </pc:picChg>
        <pc:picChg chg="del">
          <ac:chgData name="Marjokorpi, Kalle" userId="20486357-9ccc-4409-bc0b-ef60da3cad7d" providerId="ADAL" clId="{908CAFB5-4371-4E3B-8B39-74F6B4461CCB}" dt="2023-09-01T14:29:45.142" v="16585" actId="478"/>
          <ac:picMkLst>
            <pc:docMk/>
            <pc:sldMk cId="1631031483" sldId="308"/>
            <ac:picMk id="4" creationId="{448DC7A8-B95B-08D3-4491-6A7296826A36}"/>
          </ac:picMkLst>
        </pc:picChg>
        <pc:picChg chg="del">
          <ac:chgData name="Marjokorpi, Kalle" userId="20486357-9ccc-4409-bc0b-ef60da3cad7d" providerId="ADAL" clId="{908CAFB5-4371-4E3B-8B39-74F6B4461CCB}" dt="2023-09-01T14:29:45.142" v="16585" actId="478"/>
          <ac:picMkLst>
            <pc:docMk/>
            <pc:sldMk cId="1631031483" sldId="308"/>
            <ac:picMk id="8" creationId="{64560AFD-30C0-B9A2-1145-E25FCF8747D1}"/>
          </ac:picMkLst>
        </pc:picChg>
        <pc:picChg chg="del mod">
          <ac:chgData name="Marjokorpi, Kalle" userId="20486357-9ccc-4409-bc0b-ef60da3cad7d" providerId="ADAL" clId="{908CAFB5-4371-4E3B-8B39-74F6B4461CCB}" dt="2023-09-11T05:54:04.243" v="21424" actId="478"/>
          <ac:picMkLst>
            <pc:docMk/>
            <pc:sldMk cId="1631031483" sldId="308"/>
            <ac:picMk id="9" creationId="{F4490A08-9633-1364-FD44-C40A73D2799D}"/>
          </ac:picMkLst>
        </pc:picChg>
        <pc:picChg chg="del mod">
          <ac:chgData name="Marjokorpi, Kalle" userId="20486357-9ccc-4409-bc0b-ef60da3cad7d" providerId="ADAL" clId="{908CAFB5-4371-4E3B-8B39-74F6B4461CCB}" dt="2023-09-11T05:54:00.121" v="21421" actId="478"/>
          <ac:picMkLst>
            <pc:docMk/>
            <pc:sldMk cId="1631031483" sldId="308"/>
            <ac:picMk id="14" creationId="{9CAE79CE-BE0A-FAB1-0F88-81059D9F2B40}"/>
          </ac:picMkLst>
        </pc:picChg>
        <pc:picChg chg="del">
          <ac:chgData name="Marjokorpi, Kalle" userId="20486357-9ccc-4409-bc0b-ef60da3cad7d" providerId="ADAL" clId="{908CAFB5-4371-4E3B-8B39-74F6B4461CCB}" dt="2023-09-01T14:29:36.921" v="16578" actId="478"/>
          <ac:picMkLst>
            <pc:docMk/>
            <pc:sldMk cId="1631031483" sldId="308"/>
            <ac:picMk id="16" creationId="{91247E50-218B-CA1C-25FB-EACCCCB9B3A1}"/>
          </ac:picMkLst>
        </pc:picChg>
        <pc:picChg chg="del mod">
          <ac:chgData name="Marjokorpi, Kalle" userId="20486357-9ccc-4409-bc0b-ef60da3cad7d" providerId="ADAL" clId="{908CAFB5-4371-4E3B-8B39-74F6B4461CCB}" dt="2023-09-11T05:53:53.363" v="21415" actId="478"/>
          <ac:picMkLst>
            <pc:docMk/>
            <pc:sldMk cId="1631031483" sldId="308"/>
            <ac:picMk id="16" creationId="{BA19412D-F967-F16C-DFF8-01D75A254A5E}"/>
          </ac:picMkLst>
        </pc:picChg>
        <pc:picChg chg="del mod">
          <ac:chgData name="Marjokorpi, Kalle" userId="20486357-9ccc-4409-bc0b-ef60da3cad7d" providerId="ADAL" clId="{908CAFB5-4371-4E3B-8B39-74F6B4461CCB}" dt="2023-09-11T05:53:52.827" v="21414" actId="478"/>
          <ac:picMkLst>
            <pc:docMk/>
            <pc:sldMk cId="1631031483" sldId="308"/>
            <ac:picMk id="17" creationId="{16EFAB43-0041-2FD0-2296-0958C5347BD6}"/>
          </ac:picMkLst>
        </pc:picChg>
        <pc:picChg chg="del">
          <ac:chgData name="Marjokorpi, Kalle" userId="20486357-9ccc-4409-bc0b-ef60da3cad7d" providerId="ADAL" clId="{908CAFB5-4371-4E3B-8B39-74F6B4461CCB}" dt="2023-09-01T14:29:37.249" v="16579" actId="478"/>
          <ac:picMkLst>
            <pc:docMk/>
            <pc:sldMk cId="1631031483" sldId="308"/>
            <ac:picMk id="19" creationId="{351056A4-C943-1DFF-5399-FFBFCC992D98}"/>
          </ac:picMkLst>
        </pc:picChg>
        <pc:picChg chg="del">
          <ac:chgData name="Marjokorpi, Kalle" userId="20486357-9ccc-4409-bc0b-ef60da3cad7d" providerId="ADAL" clId="{908CAFB5-4371-4E3B-8B39-74F6B4461CCB}" dt="2023-09-01T14:29:37.635" v="16580" actId="478"/>
          <ac:picMkLst>
            <pc:docMk/>
            <pc:sldMk cId="1631031483" sldId="308"/>
            <ac:picMk id="21" creationId="{161E1CE2-E7D2-00AA-A1EA-809B19949873}"/>
          </ac:picMkLst>
        </pc:picChg>
        <pc:picChg chg="add mod">
          <ac:chgData name="Marjokorpi, Kalle" userId="20486357-9ccc-4409-bc0b-ef60da3cad7d" providerId="ADAL" clId="{908CAFB5-4371-4E3B-8B39-74F6B4461CCB}" dt="2023-09-04T07:48:07.211" v="20312" actId="1076"/>
          <ac:picMkLst>
            <pc:docMk/>
            <pc:sldMk cId="1631031483" sldId="308"/>
            <ac:picMk id="35" creationId="{D7ED2863-8817-8DD6-2FC6-65E94B60C369}"/>
          </ac:picMkLst>
        </pc:picChg>
        <pc:picChg chg="del">
          <ac:chgData name="Marjokorpi, Kalle" userId="20486357-9ccc-4409-bc0b-ef60da3cad7d" providerId="ADAL" clId="{908CAFB5-4371-4E3B-8B39-74F6B4461CCB}" dt="2023-09-01T14:29:45.142" v="16585" actId="478"/>
          <ac:picMkLst>
            <pc:docMk/>
            <pc:sldMk cId="1631031483" sldId="308"/>
            <ac:picMk id="1026" creationId="{121AD04A-4D49-37C3-860E-13E7A6A58926}"/>
          </ac:picMkLst>
        </pc:picChg>
        <pc:picChg chg="add del">
          <ac:chgData name="Marjokorpi, Kalle" userId="20486357-9ccc-4409-bc0b-ef60da3cad7d" providerId="ADAL" clId="{908CAFB5-4371-4E3B-8B39-74F6B4461CCB}" dt="2023-09-03T13:32:51.279" v="18059" actId="478"/>
          <ac:picMkLst>
            <pc:docMk/>
            <pc:sldMk cId="1631031483" sldId="308"/>
            <ac:picMk id="1026" creationId="{24F7DBCD-FB97-4BCB-C5DB-0C3BEEE3A000}"/>
          </ac:picMkLst>
        </pc:picChg>
        <pc:picChg chg="add del">
          <ac:chgData name="Marjokorpi, Kalle" userId="20486357-9ccc-4409-bc0b-ef60da3cad7d" providerId="ADAL" clId="{908CAFB5-4371-4E3B-8B39-74F6B4461CCB}" dt="2023-09-03T13:33:06.566" v="18061"/>
          <ac:picMkLst>
            <pc:docMk/>
            <pc:sldMk cId="1631031483" sldId="308"/>
            <ac:picMk id="1028" creationId="{E5DB9440-3388-EEFC-CB22-275D37AFCA69}"/>
          </ac:picMkLst>
        </pc:picChg>
        <pc:picChg chg="add mod">
          <ac:chgData name="Marjokorpi, Kalle" userId="20486357-9ccc-4409-bc0b-ef60da3cad7d" providerId="ADAL" clId="{908CAFB5-4371-4E3B-8B39-74F6B4461CCB}" dt="2023-09-03T13:34:28.252" v="18073" actId="1076"/>
          <ac:picMkLst>
            <pc:docMk/>
            <pc:sldMk cId="1631031483" sldId="308"/>
            <ac:picMk id="1034" creationId="{2926CC69-72A8-3984-E63A-17A4DEFBB9AB}"/>
          </ac:picMkLst>
        </pc:picChg>
        <pc:picChg chg="mod topLvl">
          <ac:chgData name="Marjokorpi, Kalle" userId="20486357-9ccc-4409-bc0b-ef60da3cad7d" providerId="ADAL" clId="{908CAFB5-4371-4E3B-8B39-74F6B4461CCB}" dt="2023-09-11T05:54:10.612" v="21425" actId="165"/>
          <ac:picMkLst>
            <pc:docMk/>
            <pc:sldMk cId="1631031483" sldId="308"/>
            <ac:picMk id="4098" creationId="{A431FE28-E1F2-D3F7-BE1E-2A85EF168A63}"/>
          </ac:picMkLst>
        </pc:picChg>
        <pc:picChg chg="mod topLvl">
          <ac:chgData name="Marjokorpi, Kalle" userId="20486357-9ccc-4409-bc0b-ef60da3cad7d" providerId="ADAL" clId="{908CAFB5-4371-4E3B-8B39-74F6B4461CCB}" dt="2023-09-11T05:54:10.612" v="21425" actId="165"/>
          <ac:picMkLst>
            <pc:docMk/>
            <pc:sldMk cId="1631031483" sldId="308"/>
            <ac:picMk id="4100" creationId="{5D271BB3-A04C-8E44-8250-84AD9616AA96}"/>
          </ac:picMkLst>
        </pc:picChg>
        <pc:picChg chg="mod topLvl">
          <ac:chgData name="Marjokorpi, Kalle" userId="20486357-9ccc-4409-bc0b-ef60da3cad7d" providerId="ADAL" clId="{908CAFB5-4371-4E3B-8B39-74F6B4461CCB}" dt="2023-09-11T05:54:10.612" v="21425" actId="165"/>
          <ac:picMkLst>
            <pc:docMk/>
            <pc:sldMk cId="1631031483" sldId="308"/>
            <ac:picMk id="4102" creationId="{1F849D6E-F91B-C214-57A7-9F59E9A8446B}"/>
          </ac:picMkLst>
        </pc:picChg>
        <pc:picChg chg="mod topLvl">
          <ac:chgData name="Marjokorpi, Kalle" userId="20486357-9ccc-4409-bc0b-ef60da3cad7d" providerId="ADAL" clId="{908CAFB5-4371-4E3B-8B39-74F6B4461CCB}" dt="2023-09-11T05:54:10.612" v="21425" actId="165"/>
          <ac:picMkLst>
            <pc:docMk/>
            <pc:sldMk cId="1631031483" sldId="308"/>
            <ac:picMk id="4104" creationId="{8B96F9C6-1133-18E3-F6F2-49186717FF3C}"/>
          </ac:picMkLst>
        </pc:picChg>
        <pc:picChg chg="mod topLvl">
          <ac:chgData name="Marjokorpi, Kalle" userId="20486357-9ccc-4409-bc0b-ef60da3cad7d" providerId="ADAL" clId="{908CAFB5-4371-4E3B-8B39-74F6B4461CCB}" dt="2023-09-11T05:54:10.612" v="21425" actId="165"/>
          <ac:picMkLst>
            <pc:docMk/>
            <pc:sldMk cId="1631031483" sldId="308"/>
            <ac:picMk id="4106" creationId="{FF2B26A6-322B-42B4-A4D7-15CB2806FB53}"/>
          </ac:picMkLst>
        </pc:picChg>
        <pc:picChg chg="mod">
          <ac:chgData name="Marjokorpi, Kalle" userId="20486357-9ccc-4409-bc0b-ef60da3cad7d" providerId="ADAL" clId="{908CAFB5-4371-4E3B-8B39-74F6B4461CCB}" dt="2023-09-04T07:48:03.522" v="20311" actId="1076"/>
          <ac:picMkLst>
            <pc:docMk/>
            <pc:sldMk cId="1631031483" sldId="308"/>
            <ac:picMk id="4110" creationId="{9F22173E-6145-8045-CC82-7C0FAE73EF91}"/>
          </ac:picMkLst>
        </pc:picChg>
        <pc:cxnChg chg="mod topLvl">
          <ac:chgData name="Marjokorpi, Kalle" userId="20486357-9ccc-4409-bc0b-ef60da3cad7d" providerId="ADAL" clId="{908CAFB5-4371-4E3B-8B39-74F6B4461CCB}" dt="2023-09-11T05:54:22.354" v="21431" actId="478"/>
          <ac:cxnSpMkLst>
            <pc:docMk/>
            <pc:sldMk cId="1631031483" sldId="308"/>
            <ac:cxnSpMk id="32" creationId="{80362137-1D54-F804-D466-7E9FE8DEA717}"/>
          </ac:cxnSpMkLst>
        </pc:cxnChg>
        <pc:cxnChg chg="mod topLvl">
          <ac:chgData name="Marjokorpi, Kalle" userId="20486357-9ccc-4409-bc0b-ef60da3cad7d" providerId="ADAL" clId="{908CAFB5-4371-4E3B-8B39-74F6B4461CCB}" dt="2023-09-11T05:54:35.017" v="21438" actId="478"/>
          <ac:cxnSpMkLst>
            <pc:docMk/>
            <pc:sldMk cId="1631031483" sldId="308"/>
            <ac:cxnSpMk id="38" creationId="{C0AF62A5-9332-35F9-56E3-F0CD19636E2E}"/>
          </ac:cxnSpMkLst>
        </pc:cxnChg>
      </pc:sldChg>
      <pc:sldChg chg="addSp delSp modSp new mod modClrScheme chgLayout">
        <pc:chgData name="Marjokorpi, Kalle" userId="20486357-9ccc-4409-bc0b-ef60da3cad7d" providerId="ADAL" clId="{908CAFB5-4371-4E3B-8B39-74F6B4461CCB}" dt="2023-09-04T07:30:05.099" v="19952" actId="700"/>
        <pc:sldMkLst>
          <pc:docMk/>
          <pc:sldMk cId="2871307043" sldId="309"/>
        </pc:sldMkLst>
        <pc:spChg chg="del mod ord">
          <ac:chgData name="Marjokorpi, Kalle" userId="20486357-9ccc-4409-bc0b-ef60da3cad7d" providerId="ADAL" clId="{908CAFB5-4371-4E3B-8B39-74F6B4461CCB}" dt="2023-09-01T15:04:17.185" v="17832" actId="700"/>
          <ac:spMkLst>
            <pc:docMk/>
            <pc:sldMk cId="2871307043" sldId="309"/>
            <ac:spMk id="2" creationId="{160613B2-6CEF-ED69-C414-9F8001CC5CAC}"/>
          </ac:spMkLst>
        </pc:spChg>
        <pc:spChg chg="add mod ord">
          <ac:chgData name="Marjokorpi, Kalle" userId="20486357-9ccc-4409-bc0b-ef60da3cad7d" providerId="ADAL" clId="{908CAFB5-4371-4E3B-8B39-74F6B4461CCB}" dt="2023-09-04T07:30:05.099" v="19952" actId="700"/>
          <ac:spMkLst>
            <pc:docMk/>
            <pc:sldMk cId="2871307043" sldId="309"/>
            <ac:spMk id="2" creationId="{D7FE03C3-5267-B974-5E6A-218CE3549DFE}"/>
          </ac:spMkLst>
        </pc:spChg>
        <pc:spChg chg="del mod ord">
          <ac:chgData name="Marjokorpi, Kalle" userId="20486357-9ccc-4409-bc0b-ef60da3cad7d" providerId="ADAL" clId="{908CAFB5-4371-4E3B-8B39-74F6B4461CCB}" dt="2023-09-01T15:04:17.185" v="17832" actId="700"/>
          <ac:spMkLst>
            <pc:docMk/>
            <pc:sldMk cId="2871307043" sldId="309"/>
            <ac:spMk id="3" creationId="{BEAAA60B-B83D-E151-9823-A119185E5608}"/>
          </ac:spMkLst>
        </pc:spChg>
        <pc:spChg chg="mod ord">
          <ac:chgData name="Marjokorpi, Kalle" userId="20486357-9ccc-4409-bc0b-ef60da3cad7d" providerId="ADAL" clId="{908CAFB5-4371-4E3B-8B39-74F6B4461CCB}" dt="2023-09-04T07:30:05.099" v="19952" actId="700"/>
          <ac:spMkLst>
            <pc:docMk/>
            <pc:sldMk cId="2871307043" sldId="309"/>
            <ac:spMk id="4" creationId="{618DC589-FD34-1059-5DBA-0F8CCBC30472}"/>
          </ac:spMkLst>
        </pc:spChg>
        <pc:spChg chg="mod ord">
          <ac:chgData name="Marjokorpi, Kalle" userId="20486357-9ccc-4409-bc0b-ef60da3cad7d" providerId="ADAL" clId="{908CAFB5-4371-4E3B-8B39-74F6B4461CCB}" dt="2023-09-04T07:30:05.099" v="19952" actId="700"/>
          <ac:spMkLst>
            <pc:docMk/>
            <pc:sldMk cId="2871307043" sldId="309"/>
            <ac:spMk id="5" creationId="{260B89D7-7BAC-0CEB-D117-5106F293BAA2}"/>
          </ac:spMkLst>
        </pc:spChg>
        <pc:spChg chg="mod ord">
          <ac:chgData name="Marjokorpi, Kalle" userId="20486357-9ccc-4409-bc0b-ef60da3cad7d" providerId="ADAL" clId="{908CAFB5-4371-4E3B-8B39-74F6B4461CCB}" dt="2023-09-04T07:30:05.099" v="19952" actId="700"/>
          <ac:spMkLst>
            <pc:docMk/>
            <pc:sldMk cId="2871307043" sldId="309"/>
            <ac:spMk id="6" creationId="{D9D1583E-692B-5268-2F27-C61910A0B614}"/>
          </ac:spMkLst>
        </pc:spChg>
        <pc:spChg chg="add mod ord">
          <ac:chgData name="Marjokorpi, Kalle" userId="20486357-9ccc-4409-bc0b-ef60da3cad7d" providerId="ADAL" clId="{908CAFB5-4371-4E3B-8B39-74F6B4461CCB}" dt="2023-09-04T07:30:05.099" v="19952" actId="700"/>
          <ac:spMkLst>
            <pc:docMk/>
            <pc:sldMk cId="2871307043" sldId="309"/>
            <ac:spMk id="7" creationId="{1E9F4C1F-6EBB-BD58-E021-8C77C247ADD3}"/>
          </ac:spMkLst>
        </pc:spChg>
        <pc:spChg chg="add del mod ord">
          <ac:chgData name="Marjokorpi, Kalle" userId="20486357-9ccc-4409-bc0b-ef60da3cad7d" providerId="ADAL" clId="{908CAFB5-4371-4E3B-8B39-74F6B4461CCB}" dt="2023-09-01T15:06:08.542" v="17833" actId="931"/>
          <ac:spMkLst>
            <pc:docMk/>
            <pc:sldMk cId="2871307043" sldId="309"/>
            <ac:spMk id="8" creationId="{BBC85462-A242-BE88-0CE5-F049ADB112C4}"/>
          </ac:spMkLst>
        </pc:spChg>
        <pc:picChg chg="add mod ord modCrop">
          <ac:chgData name="Marjokorpi, Kalle" userId="20486357-9ccc-4409-bc0b-ef60da3cad7d" providerId="ADAL" clId="{908CAFB5-4371-4E3B-8B39-74F6B4461CCB}" dt="2023-09-04T07:30:05.099" v="19952" actId="700"/>
          <ac:picMkLst>
            <pc:docMk/>
            <pc:sldMk cId="2871307043" sldId="309"/>
            <ac:picMk id="10" creationId="{3F2D7964-A5EB-B9FC-69DC-DA414DD64D23}"/>
          </ac:picMkLst>
        </pc:picChg>
      </pc:sldChg>
      <pc:sldChg chg="new del">
        <pc:chgData name="Marjokorpi, Kalle" userId="20486357-9ccc-4409-bc0b-ef60da3cad7d" providerId="ADAL" clId="{908CAFB5-4371-4E3B-8B39-74F6B4461CCB}" dt="2023-09-01T14:54:44.931" v="17643" actId="47"/>
        <pc:sldMkLst>
          <pc:docMk/>
          <pc:sldMk cId="3864406023" sldId="309"/>
        </pc:sldMkLst>
      </pc:sldChg>
      <pc:sldChg chg="addSp delSp modSp add mod modClrScheme chgLayout modNotesTx">
        <pc:chgData name="Marjokorpi, Kalle" userId="20486357-9ccc-4409-bc0b-ef60da3cad7d" providerId="ADAL" clId="{908CAFB5-4371-4E3B-8B39-74F6B4461CCB}" dt="2023-09-13T11:50:41.801" v="22557" actId="20577"/>
        <pc:sldMkLst>
          <pc:docMk/>
          <pc:sldMk cId="2964671443" sldId="310"/>
        </pc:sldMkLst>
        <pc:spChg chg="mod ord">
          <ac:chgData name="Marjokorpi, Kalle" userId="20486357-9ccc-4409-bc0b-ef60da3cad7d" providerId="ADAL" clId="{908CAFB5-4371-4E3B-8B39-74F6B4461CCB}" dt="2023-09-04T05:09:46.979" v="18104" actId="700"/>
          <ac:spMkLst>
            <pc:docMk/>
            <pc:sldMk cId="2964671443" sldId="310"/>
            <ac:spMk id="2" creationId="{BB014291-FA73-8E2F-646D-D23AE94FA520}"/>
          </ac:spMkLst>
        </pc:spChg>
        <pc:spChg chg="mod ord">
          <ac:chgData name="Marjokorpi, Kalle" userId="20486357-9ccc-4409-bc0b-ef60da3cad7d" providerId="ADAL" clId="{908CAFB5-4371-4E3B-8B39-74F6B4461CCB}" dt="2023-09-04T05:09:46.979" v="18104" actId="700"/>
          <ac:spMkLst>
            <pc:docMk/>
            <pc:sldMk cId="2964671443" sldId="310"/>
            <ac:spMk id="3" creationId="{0D1AB655-7EAB-CF12-10E3-997DC43ED747}"/>
          </ac:spMkLst>
        </pc:spChg>
        <pc:spChg chg="mod ord">
          <ac:chgData name="Marjokorpi, Kalle" userId="20486357-9ccc-4409-bc0b-ef60da3cad7d" providerId="ADAL" clId="{908CAFB5-4371-4E3B-8B39-74F6B4461CCB}" dt="2023-09-04T06:09:42.111" v="19919" actId="20577"/>
          <ac:spMkLst>
            <pc:docMk/>
            <pc:sldMk cId="2964671443" sldId="310"/>
            <ac:spMk id="4" creationId="{275A4722-5165-7133-0DC5-B8F480347F9D}"/>
          </ac:spMkLst>
        </pc:spChg>
        <pc:spChg chg="mod ord">
          <ac:chgData name="Marjokorpi, Kalle" userId="20486357-9ccc-4409-bc0b-ef60da3cad7d" providerId="ADAL" clId="{908CAFB5-4371-4E3B-8B39-74F6B4461CCB}" dt="2023-09-04T06:09:39.391" v="19910" actId="20577"/>
          <ac:spMkLst>
            <pc:docMk/>
            <pc:sldMk cId="2964671443" sldId="310"/>
            <ac:spMk id="5" creationId="{03B772F1-7897-033F-3093-B637EE80AB06}"/>
          </ac:spMkLst>
        </pc:spChg>
        <pc:spChg chg="mod ord">
          <ac:chgData name="Marjokorpi, Kalle" userId="20486357-9ccc-4409-bc0b-ef60da3cad7d" providerId="ADAL" clId="{908CAFB5-4371-4E3B-8B39-74F6B4461CCB}" dt="2023-09-04T05:09:46.979" v="18104" actId="700"/>
          <ac:spMkLst>
            <pc:docMk/>
            <pc:sldMk cId="2964671443" sldId="310"/>
            <ac:spMk id="6" creationId="{1C1DDF29-5B70-3AD3-B5A8-D46886E09B6B}"/>
          </ac:spMkLst>
        </pc:spChg>
        <pc:spChg chg="add del mod ord">
          <ac:chgData name="Marjokorpi, Kalle" userId="20486357-9ccc-4409-bc0b-ef60da3cad7d" providerId="ADAL" clId="{908CAFB5-4371-4E3B-8B39-74F6B4461CCB}" dt="2023-09-04T05:09:51.829" v="18106" actId="931"/>
          <ac:spMkLst>
            <pc:docMk/>
            <pc:sldMk cId="2964671443" sldId="310"/>
            <ac:spMk id="7" creationId="{2904F83E-F9AC-5FDB-16C6-2C07F47CB8BF}"/>
          </ac:spMkLst>
        </pc:spChg>
        <pc:spChg chg="add del mod">
          <ac:chgData name="Marjokorpi, Kalle" userId="20486357-9ccc-4409-bc0b-ef60da3cad7d" providerId="ADAL" clId="{908CAFB5-4371-4E3B-8B39-74F6B4461CCB}" dt="2023-09-05T07:21:48.351" v="20495"/>
          <ac:spMkLst>
            <pc:docMk/>
            <pc:sldMk cId="2964671443" sldId="310"/>
            <ac:spMk id="8" creationId="{A70BAEC2-0C4C-5567-CA2D-78F56F89FCE2}"/>
          </ac:spMkLst>
        </pc:spChg>
        <pc:spChg chg="add mod ord">
          <ac:chgData name="Marjokorpi, Kalle" userId="20486357-9ccc-4409-bc0b-ef60da3cad7d" providerId="ADAL" clId="{908CAFB5-4371-4E3B-8B39-74F6B4461CCB}" dt="2023-09-05T07:21:49.720" v="20497" actId="1076"/>
          <ac:spMkLst>
            <pc:docMk/>
            <pc:sldMk cId="2964671443" sldId="310"/>
            <ac:spMk id="9" creationId="{74DC6EFE-EDA3-0731-7A7B-D8738ECFE85D}"/>
          </ac:spMkLst>
        </pc:spChg>
        <pc:spChg chg="add del mod">
          <ac:chgData name="Marjokorpi, Kalle" userId="20486357-9ccc-4409-bc0b-ef60da3cad7d" providerId="ADAL" clId="{908CAFB5-4371-4E3B-8B39-74F6B4461CCB}" dt="2023-09-11T04:59:59.363" v="20785" actId="931"/>
          <ac:spMkLst>
            <pc:docMk/>
            <pc:sldMk cId="2964671443" sldId="310"/>
            <ac:spMk id="10" creationId="{EE46BFFF-C3B6-2818-935E-EEF3F0CFAFF7}"/>
          </ac:spMkLst>
        </pc:spChg>
        <pc:spChg chg="add del mod">
          <ac:chgData name="Marjokorpi, Kalle" userId="20486357-9ccc-4409-bc0b-ef60da3cad7d" providerId="ADAL" clId="{908CAFB5-4371-4E3B-8B39-74F6B4461CCB}" dt="2023-09-04T05:10:46.631" v="18110" actId="931"/>
          <ac:spMkLst>
            <pc:docMk/>
            <pc:sldMk cId="2964671443" sldId="310"/>
            <ac:spMk id="13" creationId="{37BF9B31-D02D-F688-1B59-B70D77F5DEA2}"/>
          </ac:spMkLst>
        </pc:spChg>
        <pc:spChg chg="add del mod">
          <ac:chgData name="Marjokorpi, Kalle" userId="20486357-9ccc-4409-bc0b-ef60da3cad7d" providerId="ADAL" clId="{908CAFB5-4371-4E3B-8B39-74F6B4461CCB}" dt="2023-09-11T05:00:49.277" v="20797" actId="478"/>
          <ac:spMkLst>
            <pc:docMk/>
            <pc:sldMk cId="2964671443" sldId="310"/>
            <ac:spMk id="14" creationId="{F4971939-F2CC-21F7-D855-DB2723F964F8}"/>
          </ac:spMkLst>
        </pc:spChg>
        <pc:spChg chg="add del mod">
          <ac:chgData name="Marjokorpi, Kalle" userId="20486357-9ccc-4409-bc0b-ef60da3cad7d" providerId="ADAL" clId="{908CAFB5-4371-4E3B-8B39-74F6B4461CCB}" dt="2023-09-04T05:11:09.510" v="18114" actId="931"/>
          <ac:spMkLst>
            <pc:docMk/>
            <pc:sldMk cId="2964671443" sldId="310"/>
            <ac:spMk id="17" creationId="{75FA2449-32D5-180F-F2E4-BB483A9C1469}"/>
          </ac:spMkLst>
        </pc:spChg>
        <pc:spChg chg="add del mod">
          <ac:chgData name="Marjokorpi, Kalle" userId="20486357-9ccc-4409-bc0b-ef60da3cad7d" providerId="ADAL" clId="{908CAFB5-4371-4E3B-8B39-74F6B4461CCB}" dt="2023-09-11T05:01:42.265" v="20799" actId="931"/>
          <ac:spMkLst>
            <pc:docMk/>
            <pc:sldMk cId="2964671443" sldId="310"/>
            <ac:spMk id="18" creationId="{9D2747D6-CF0F-B296-4DC0-9D39CFCC5CD1}"/>
          </ac:spMkLst>
        </pc:spChg>
        <pc:spChg chg="add del mod">
          <ac:chgData name="Marjokorpi, Kalle" userId="20486357-9ccc-4409-bc0b-ef60da3cad7d" providerId="ADAL" clId="{908CAFB5-4371-4E3B-8B39-74F6B4461CCB}" dt="2023-09-04T05:11:24.064" v="18118" actId="931"/>
          <ac:spMkLst>
            <pc:docMk/>
            <pc:sldMk cId="2964671443" sldId="310"/>
            <ac:spMk id="21" creationId="{42F6A3FA-6E6D-F3C0-A805-E8585E7930FB}"/>
          </ac:spMkLst>
        </pc:spChg>
        <pc:spChg chg="add del mod">
          <ac:chgData name="Marjokorpi, Kalle" userId="20486357-9ccc-4409-bc0b-ef60da3cad7d" providerId="ADAL" clId="{908CAFB5-4371-4E3B-8B39-74F6B4461CCB}" dt="2023-09-11T05:02:14.416" v="20803" actId="931"/>
          <ac:spMkLst>
            <pc:docMk/>
            <pc:sldMk cId="2964671443" sldId="310"/>
            <ac:spMk id="22" creationId="{0ED66CA3-C8B4-F345-1519-5807D78B50CE}"/>
          </ac:spMkLst>
        </pc:spChg>
        <pc:spChg chg="add del mod">
          <ac:chgData name="Marjokorpi, Kalle" userId="20486357-9ccc-4409-bc0b-ef60da3cad7d" providerId="ADAL" clId="{908CAFB5-4371-4E3B-8B39-74F6B4461CCB}" dt="2023-09-04T05:11:31.903" v="18122" actId="931"/>
          <ac:spMkLst>
            <pc:docMk/>
            <pc:sldMk cId="2964671443" sldId="310"/>
            <ac:spMk id="25" creationId="{31772F98-C340-06C0-FC17-61B49D515337}"/>
          </ac:spMkLst>
        </pc:spChg>
        <pc:spChg chg="add del mod">
          <ac:chgData name="Marjokorpi, Kalle" userId="20486357-9ccc-4409-bc0b-ef60da3cad7d" providerId="ADAL" clId="{908CAFB5-4371-4E3B-8B39-74F6B4461CCB}" dt="2023-09-11T05:04:10.804" v="20830" actId="478"/>
          <ac:spMkLst>
            <pc:docMk/>
            <pc:sldMk cId="2964671443" sldId="310"/>
            <ac:spMk id="25" creationId="{5BA03862-5662-DCD3-0B8A-6D912BD9D6A4}"/>
          </ac:spMkLst>
        </pc:spChg>
        <pc:spChg chg="add del mod">
          <ac:chgData name="Marjokorpi, Kalle" userId="20486357-9ccc-4409-bc0b-ef60da3cad7d" providerId="ADAL" clId="{908CAFB5-4371-4E3B-8B39-74F6B4461CCB}" dt="2023-09-11T05:04:09.044" v="20829" actId="478"/>
          <ac:spMkLst>
            <pc:docMk/>
            <pc:sldMk cId="2964671443" sldId="310"/>
            <ac:spMk id="26" creationId="{DB1DED73-82B0-CD7C-6A65-C5BF18DF7B5E}"/>
          </ac:spMkLst>
        </pc:spChg>
        <pc:spChg chg="add del mod">
          <ac:chgData name="Marjokorpi, Kalle" userId="20486357-9ccc-4409-bc0b-ef60da3cad7d" providerId="ADAL" clId="{908CAFB5-4371-4E3B-8B39-74F6B4461CCB}" dt="2023-09-04T05:13:05.474" v="18126" actId="931"/>
          <ac:spMkLst>
            <pc:docMk/>
            <pc:sldMk cId="2964671443" sldId="310"/>
            <ac:spMk id="29" creationId="{1E13D707-4062-26F4-B9E7-81EFA428E373}"/>
          </ac:spMkLst>
        </pc:spChg>
        <pc:picChg chg="add mod">
          <ac:chgData name="Marjokorpi, Kalle" userId="20486357-9ccc-4409-bc0b-ef60da3cad7d" providerId="ADAL" clId="{908CAFB5-4371-4E3B-8B39-74F6B4461CCB}" dt="2023-09-05T07:21:49.720" v="20497" actId="1076"/>
          <ac:picMkLst>
            <pc:docMk/>
            <pc:sldMk cId="2964671443" sldId="310"/>
            <ac:picMk id="7" creationId="{4FBD439F-52D9-22B9-898F-8ADEA053522F}"/>
          </ac:picMkLst>
        </pc:picChg>
        <pc:picChg chg="del">
          <ac:chgData name="Marjokorpi, Kalle" userId="20486357-9ccc-4409-bc0b-ef60da3cad7d" providerId="ADAL" clId="{908CAFB5-4371-4E3B-8B39-74F6B4461CCB}" dt="2023-09-04T05:09:49.652" v="18105" actId="478"/>
          <ac:picMkLst>
            <pc:docMk/>
            <pc:sldMk cId="2964671443" sldId="310"/>
            <ac:picMk id="8" creationId="{7550E086-AC74-67FB-6288-5B2A218D23DD}"/>
          </ac:picMkLst>
        </pc:picChg>
        <pc:picChg chg="add del mod">
          <ac:chgData name="Marjokorpi, Kalle" userId="20486357-9ccc-4409-bc0b-ef60da3cad7d" providerId="ADAL" clId="{908CAFB5-4371-4E3B-8B39-74F6B4461CCB}" dt="2023-09-04T05:10:43.756" v="18109" actId="478"/>
          <ac:picMkLst>
            <pc:docMk/>
            <pc:sldMk cId="2964671443" sldId="310"/>
            <ac:picMk id="11" creationId="{EDE67354-7B22-9D69-0BC9-D0A9E686984F}"/>
          </ac:picMkLst>
        </pc:picChg>
        <pc:picChg chg="add del mod">
          <ac:chgData name="Marjokorpi, Kalle" userId="20486357-9ccc-4409-bc0b-ef60da3cad7d" providerId="ADAL" clId="{908CAFB5-4371-4E3B-8B39-74F6B4461CCB}" dt="2023-09-11T05:01:39.289" v="20798" actId="478"/>
          <ac:picMkLst>
            <pc:docMk/>
            <pc:sldMk cId="2964671443" sldId="310"/>
            <ac:picMk id="12" creationId="{1507BB43-D9B2-319A-99FA-EC4ED837A4A2}"/>
          </ac:picMkLst>
        </pc:picChg>
        <pc:picChg chg="add del mod">
          <ac:chgData name="Marjokorpi, Kalle" userId="20486357-9ccc-4409-bc0b-ef60da3cad7d" providerId="ADAL" clId="{908CAFB5-4371-4E3B-8B39-74F6B4461CCB}" dt="2023-09-04T05:11:06.408" v="18113" actId="478"/>
          <ac:picMkLst>
            <pc:docMk/>
            <pc:sldMk cId="2964671443" sldId="310"/>
            <ac:picMk id="15" creationId="{9D0523A1-34EE-9428-B96B-D20C7E426E30}"/>
          </ac:picMkLst>
        </pc:picChg>
        <pc:picChg chg="add del mod">
          <ac:chgData name="Marjokorpi, Kalle" userId="20486357-9ccc-4409-bc0b-ef60da3cad7d" providerId="ADAL" clId="{908CAFB5-4371-4E3B-8B39-74F6B4461CCB}" dt="2023-09-11T05:00:48.911" v="20796" actId="931"/>
          <ac:picMkLst>
            <pc:docMk/>
            <pc:sldMk cId="2964671443" sldId="310"/>
            <ac:picMk id="16" creationId="{D2F5434A-8966-E8E5-1826-05D979730DA2}"/>
          </ac:picMkLst>
        </pc:picChg>
        <pc:picChg chg="add del mod">
          <ac:chgData name="Marjokorpi, Kalle" userId="20486357-9ccc-4409-bc0b-ef60da3cad7d" providerId="ADAL" clId="{908CAFB5-4371-4E3B-8B39-74F6B4461CCB}" dt="2023-09-04T05:11:21.069" v="18117" actId="478"/>
          <ac:picMkLst>
            <pc:docMk/>
            <pc:sldMk cId="2964671443" sldId="310"/>
            <ac:picMk id="19" creationId="{EAB31818-4D0F-7B95-7CD4-53C72F9C70AE}"/>
          </ac:picMkLst>
        </pc:picChg>
        <pc:picChg chg="add del mod">
          <ac:chgData name="Marjokorpi, Kalle" userId="20486357-9ccc-4409-bc0b-ef60da3cad7d" providerId="ADAL" clId="{908CAFB5-4371-4E3B-8B39-74F6B4461CCB}" dt="2023-09-11T05:02:11.281" v="20802" actId="478"/>
          <ac:picMkLst>
            <pc:docMk/>
            <pc:sldMk cId="2964671443" sldId="310"/>
            <ac:picMk id="20" creationId="{91685AB8-F58E-3BB3-8678-840AD8F554E2}"/>
          </ac:picMkLst>
        </pc:picChg>
        <pc:picChg chg="add del mod">
          <ac:chgData name="Marjokorpi, Kalle" userId="20486357-9ccc-4409-bc0b-ef60da3cad7d" providerId="ADAL" clId="{908CAFB5-4371-4E3B-8B39-74F6B4461CCB}" dt="2023-09-04T05:11:29.260" v="18121" actId="478"/>
          <ac:picMkLst>
            <pc:docMk/>
            <pc:sldMk cId="2964671443" sldId="310"/>
            <ac:picMk id="23" creationId="{FF358123-0A0A-12F2-6C63-C68A29F7364F}"/>
          </ac:picMkLst>
        </pc:picChg>
        <pc:picChg chg="add mod">
          <ac:chgData name="Marjokorpi, Kalle" userId="20486357-9ccc-4409-bc0b-ef60da3cad7d" providerId="ADAL" clId="{908CAFB5-4371-4E3B-8B39-74F6B4461CCB}" dt="2023-09-11T05:02:29.111" v="20807" actId="14100"/>
          <ac:picMkLst>
            <pc:docMk/>
            <pc:sldMk cId="2964671443" sldId="310"/>
            <ac:picMk id="24" creationId="{B7D5F373-DE47-EC30-A926-7A6F04A912C6}"/>
          </ac:picMkLst>
        </pc:picChg>
        <pc:picChg chg="add del mod">
          <ac:chgData name="Marjokorpi, Kalle" userId="20486357-9ccc-4409-bc0b-ef60da3cad7d" providerId="ADAL" clId="{908CAFB5-4371-4E3B-8B39-74F6B4461CCB}" dt="2023-09-04T05:13:03.200" v="18125" actId="478"/>
          <ac:picMkLst>
            <pc:docMk/>
            <pc:sldMk cId="2964671443" sldId="310"/>
            <ac:picMk id="27" creationId="{C3892E02-B541-7ECC-AB93-F1FD774766DE}"/>
          </ac:picMkLst>
        </pc:picChg>
        <pc:picChg chg="add del mod">
          <ac:chgData name="Marjokorpi, Kalle" userId="20486357-9ccc-4409-bc0b-ef60da3cad7d" providerId="ADAL" clId="{908CAFB5-4371-4E3B-8B39-74F6B4461CCB}" dt="2023-09-11T04:59:53.247" v="20784" actId="478"/>
          <ac:picMkLst>
            <pc:docMk/>
            <pc:sldMk cId="2964671443" sldId="310"/>
            <ac:picMk id="31" creationId="{3B897D17-158E-E180-1C74-77C0E2649D33}"/>
          </ac:picMkLst>
        </pc:picChg>
        <pc:picChg chg="add del mod">
          <ac:chgData name="Marjokorpi, Kalle" userId="20486357-9ccc-4409-bc0b-ef60da3cad7d" providerId="ADAL" clId="{908CAFB5-4371-4E3B-8B39-74F6B4461CCB}" dt="2023-09-04T05:22:05.399" v="18177" actId="478"/>
          <ac:picMkLst>
            <pc:docMk/>
            <pc:sldMk cId="2964671443" sldId="310"/>
            <ac:picMk id="32" creationId="{9E9A62E3-7159-78C4-A5C8-CE39713587D8}"/>
          </ac:picMkLst>
        </pc:picChg>
        <pc:picChg chg="add mod">
          <ac:chgData name="Marjokorpi, Kalle" userId="20486357-9ccc-4409-bc0b-ef60da3cad7d" providerId="ADAL" clId="{908CAFB5-4371-4E3B-8B39-74F6B4461CCB}" dt="2023-09-05T07:21:49.720" v="20497" actId="1076"/>
          <ac:picMkLst>
            <pc:docMk/>
            <pc:sldMk cId="2964671443" sldId="310"/>
            <ac:picMk id="34" creationId="{AE858D68-6F0D-B0FE-85A7-CF317E0562C5}"/>
          </ac:picMkLst>
        </pc:picChg>
        <pc:picChg chg="add mod">
          <ac:chgData name="Marjokorpi, Kalle" userId="20486357-9ccc-4409-bc0b-ef60da3cad7d" providerId="ADAL" clId="{908CAFB5-4371-4E3B-8B39-74F6B4461CCB}" dt="2023-09-05T07:21:49.720" v="20497" actId="1076"/>
          <ac:picMkLst>
            <pc:docMk/>
            <pc:sldMk cId="2964671443" sldId="310"/>
            <ac:picMk id="35" creationId="{AE68A72E-B1FD-6C4C-2C4C-5268BC5DB8FD}"/>
          </ac:picMkLst>
        </pc:picChg>
        <pc:picChg chg="add mod">
          <ac:chgData name="Marjokorpi, Kalle" userId="20486357-9ccc-4409-bc0b-ef60da3cad7d" providerId="ADAL" clId="{908CAFB5-4371-4E3B-8B39-74F6B4461CCB}" dt="2023-09-05T07:21:49.720" v="20497" actId="1076"/>
          <ac:picMkLst>
            <pc:docMk/>
            <pc:sldMk cId="2964671443" sldId="310"/>
            <ac:picMk id="36" creationId="{F253AB44-BFCC-CE94-E155-CB152F30983A}"/>
          </ac:picMkLst>
        </pc:picChg>
        <pc:picChg chg="add mod">
          <ac:chgData name="Marjokorpi, Kalle" userId="20486357-9ccc-4409-bc0b-ef60da3cad7d" providerId="ADAL" clId="{908CAFB5-4371-4E3B-8B39-74F6B4461CCB}" dt="2023-09-05T07:21:49.720" v="20497" actId="1076"/>
          <ac:picMkLst>
            <pc:docMk/>
            <pc:sldMk cId="2964671443" sldId="310"/>
            <ac:picMk id="37" creationId="{F645A744-39C8-DFD3-E007-BB913FB26DAA}"/>
          </ac:picMkLst>
        </pc:picChg>
      </pc:sldChg>
      <pc:sldChg chg="addSp delSp modSp new del mod modClrScheme chgLayout">
        <pc:chgData name="Marjokorpi, Kalle" userId="20486357-9ccc-4409-bc0b-ef60da3cad7d" providerId="ADAL" clId="{908CAFB5-4371-4E3B-8B39-74F6B4461CCB}" dt="2023-09-04T05:54:22.383" v="19720" actId="47"/>
        <pc:sldMkLst>
          <pc:docMk/>
          <pc:sldMk cId="1112797259" sldId="311"/>
        </pc:sldMkLst>
        <pc:spChg chg="del mod ord">
          <ac:chgData name="Marjokorpi, Kalle" userId="20486357-9ccc-4409-bc0b-ef60da3cad7d" providerId="ADAL" clId="{908CAFB5-4371-4E3B-8B39-74F6B4461CCB}" dt="2023-09-04T05:52:12.912" v="19701" actId="700"/>
          <ac:spMkLst>
            <pc:docMk/>
            <pc:sldMk cId="1112797259" sldId="311"/>
            <ac:spMk id="2" creationId="{1016BAF1-C148-B7C4-6F1F-79F73404B508}"/>
          </ac:spMkLst>
        </pc:spChg>
        <pc:spChg chg="del">
          <ac:chgData name="Marjokorpi, Kalle" userId="20486357-9ccc-4409-bc0b-ef60da3cad7d" providerId="ADAL" clId="{908CAFB5-4371-4E3B-8B39-74F6B4461CCB}" dt="2023-09-04T05:52:12.912" v="19701" actId="700"/>
          <ac:spMkLst>
            <pc:docMk/>
            <pc:sldMk cId="1112797259" sldId="311"/>
            <ac:spMk id="3" creationId="{3A72EBC0-D367-5F0D-5DC4-E6C316CEA623}"/>
          </ac:spMkLst>
        </pc:spChg>
        <pc:spChg chg="del mod ord">
          <ac:chgData name="Marjokorpi, Kalle" userId="20486357-9ccc-4409-bc0b-ef60da3cad7d" providerId="ADAL" clId="{908CAFB5-4371-4E3B-8B39-74F6B4461CCB}" dt="2023-09-04T05:52:12.912" v="19701" actId="700"/>
          <ac:spMkLst>
            <pc:docMk/>
            <pc:sldMk cId="1112797259" sldId="311"/>
            <ac:spMk id="4" creationId="{0FEFFD45-5BE5-80C7-D1C7-103F2E984E3C}"/>
          </ac:spMkLst>
        </pc:spChg>
        <pc:spChg chg="del mod ord">
          <ac:chgData name="Marjokorpi, Kalle" userId="20486357-9ccc-4409-bc0b-ef60da3cad7d" providerId="ADAL" clId="{908CAFB5-4371-4E3B-8B39-74F6B4461CCB}" dt="2023-09-04T05:52:12.912" v="19701" actId="700"/>
          <ac:spMkLst>
            <pc:docMk/>
            <pc:sldMk cId="1112797259" sldId="311"/>
            <ac:spMk id="5" creationId="{4743B9C1-3D6F-2CF1-51B6-D74761F01428}"/>
          </ac:spMkLst>
        </pc:spChg>
        <pc:spChg chg="mod ord">
          <ac:chgData name="Marjokorpi, Kalle" userId="20486357-9ccc-4409-bc0b-ef60da3cad7d" providerId="ADAL" clId="{908CAFB5-4371-4E3B-8B39-74F6B4461CCB}" dt="2023-09-04T05:52:18.423" v="19702" actId="700"/>
          <ac:spMkLst>
            <pc:docMk/>
            <pc:sldMk cId="1112797259" sldId="311"/>
            <ac:spMk id="6" creationId="{175973E2-C8FD-6EDA-6863-107A1FB1D0A7}"/>
          </ac:spMkLst>
        </pc:spChg>
        <pc:spChg chg="mod ord">
          <ac:chgData name="Marjokorpi, Kalle" userId="20486357-9ccc-4409-bc0b-ef60da3cad7d" providerId="ADAL" clId="{908CAFB5-4371-4E3B-8B39-74F6B4461CCB}" dt="2023-09-04T05:52:18.423" v="19702" actId="700"/>
          <ac:spMkLst>
            <pc:docMk/>
            <pc:sldMk cId="1112797259" sldId="311"/>
            <ac:spMk id="7" creationId="{A8DB8B36-22DB-D074-1C95-9B48FFC248D0}"/>
          </ac:spMkLst>
        </pc:spChg>
        <pc:spChg chg="mod ord">
          <ac:chgData name="Marjokorpi, Kalle" userId="20486357-9ccc-4409-bc0b-ef60da3cad7d" providerId="ADAL" clId="{908CAFB5-4371-4E3B-8B39-74F6B4461CCB}" dt="2023-09-04T05:52:18.423" v="19702" actId="700"/>
          <ac:spMkLst>
            <pc:docMk/>
            <pc:sldMk cId="1112797259" sldId="311"/>
            <ac:spMk id="8" creationId="{27C7AED3-C2DA-3632-ABCD-BE9C5E248B1C}"/>
          </ac:spMkLst>
        </pc:spChg>
        <pc:spChg chg="add del mod ord">
          <ac:chgData name="Marjokorpi, Kalle" userId="20486357-9ccc-4409-bc0b-ef60da3cad7d" providerId="ADAL" clId="{908CAFB5-4371-4E3B-8B39-74F6B4461CCB}" dt="2023-09-04T05:52:18.423" v="19702" actId="700"/>
          <ac:spMkLst>
            <pc:docMk/>
            <pc:sldMk cId="1112797259" sldId="311"/>
            <ac:spMk id="9" creationId="{455EE846-6EC8-02C3-0D65-074CDFDFDE5C}"/>
          </ac:spMkLst>
        </pc:spChg>
        <pc:spChg chg="add del mod ord">
          <ac:chgData name="Marjokorpi, Kalle" userId="20486357-9ccc-4409-bc0b-ef60da3cad7d" providerId="ADAL" clId="{908CAFB5-4371-4E3B-8B39-74F6B4461CCB}" dt="2023-09-04T05:52:18.423" v="19702" actId="700"/>
          <ac:spMkLst>
            <pc:docMk/>
            <pc:sldMk cId="1112797259" sldId="311"/>
            <ac:spMk id="10" creationId="{D4866697-1779-E338-C427-24D1258BD82C}"/>
          </ac:spMkLst>
        </pc:spChg>
        <pc:spChg chg="add del mod ord">
          <ac:chgData name="Marjokorpi, Kalle" userId="20486357-9ccc-4409-bc0b-ef60da3cad7d" providerId="ADAL" clId="{908CAFB5-4371-4E3B-8B39-74F6B4461CCB}" dt="2023-09-04T05:52:18.423" v="19702" actId="700"/>
          <ac:spMkLst>
            <pc:docMk/>
            <pc:sldMk cId="1112797259" sldId="311"/>
            <ac:spMk id="11" creationId="{C2FE56A4-FA70-0426-C812-2680FA4268EF}"/>
          </ac:spMkLst>
        </pc:spChg>
        <pc:spChg chg="add mod ord">
          <ac:chgData name="Marjokorpi, Kalle" userId="20486357-9ccc-4409-bc0b-ef60da3cad7d" providerId="ADAL" clId="{908CAFB5-4371-4E3B-8B39-74F6B4461CCB}" dt="2023-09-04T05:52:18.423" v="19702" actId="700"/>
          <ac:spMkLst>
            <pc:docMk/>
            <pc:sldMk cId="1112797259" sldId="311"/>
            <ac:spMk id="12" creationId="{48D5AA19-51C5-ACA0-5459-AA8FF1BD487C}"/>
          </ac:spMkLst>
        </pc:spChg>
        <pc:spChg chg="add del mod ord">
          <ac:chgData name="Marjokorpi, Kalle" userId="20486357-9ccc-4409-bc0b-ef60da3cad7d" providerId="ADAL" clId="{908CAFB5-4371-4E3B-8B39-74F6B4461CCB}" dt="2023-09-04T05:52:36.260" v="19703" actId="931"/>
          <ac:spMkLst>
            <pc:docMk/>
            <pc:sldMk cId="1112797259" sldId="311"/>
            <ac:spMk id="13" creationId="{74F3A676-286D-2CD9-59F7-E204D7B2694F}"/>
          </ac:spMkLst>
        </pc:spChg>
        <pc:picChg chg="add mod">
          <ac:chgData name="Marjokorpi, Kalle" userId="20486357-9ccc-4409-bc0b-ef60da3cad7d" providerId="ADAL" clId="{908CAFB5-4371-4E3B-8B39-74F6B4461CCB}" dt="2023-09-04T05:52:47.137" v="19711" actId="1076"/>
          <ac:picMkLst>
            <pc:docMk/>
            <pc:sldMk cId="1112797259" sldId="311"/>
            <ac:picMk id="15" creationId="{BE2D77D0-AD75-9F34-3461-AC22D2783BA8}"/>
          </ac:picMkLst>
        </pc:picChg>
      </pc:sldChg>
      <pc:sldChg chg="addSp delSp modSp new mod modNotesTx">
        <pc:chgData name="Marjokorpi, Kalle" userId="20486357-9ccc-4409-bc0b-ef60da3cad7d" providerId="ADAL" clId="{908CAFB5-4371-4E3B-8B39-74F6B4461CCB}" dt="2023-09-13T13:24:33.734" v="22565" actId="20577"/>
        <pc:sldMkLst>
          <pc:docMk/>
          <pc:sldMk cId="1180609868" sldId="311"/>
        </pc:sldMkLst>
        <pc:spChg chg="del">
          <ac:chgData name="Marjokorpi, Kalle" userId="20486357-9ccc-4409-bc0b-ef60da3cad7d" providerId="ADAL" clId="{908CAFB5-4371-4E3B-8B39-74F6B4461CCB}" dt="2023-09-08T12:14:34.342" v="20693" actId="931"/>
          <ac:spMkLst>
            <pc:docMk/>
            <pc:sldMk cId="1180609868" sldId="311"/>
            <ac:spMk id="2" creationId="{E1311ABC-484D-18E6-98BB-26D55FD93E3D}"/>
          </ac:spMkLst>
        </pc:spChg>
        <pc:spChg chg="mod">
          <ac:chgData name="Marjokorpi, Kalle" userId="20486357-9ccc-4409-bc0b-ef60da3cad7d" providerId="ADAL" clId="{908CAFB5-4371-4E3B-8B39-74F6B4461CCB}" dt="2023-09-11T06:12:15.500" v="22041" actId="20577"/>
          <ac:spMkLst>
            <pc:docMk/>
            <pc:sldMk cId="1180609868" sldId="311"/>
            <ac:spMk id="3" creationId="{E695EB19-327C-CB5F-735A-79F2F88C9D5A}"/>
          </ac:spMkLst>
        </pc:spChg>
        <pc:spChg chg="mod">
          <ac:chgData name="Marjokorpi, Kalle" userId="20486357-9ccc-4409-bc0b-ef60da3cad7d" providerId="ADAL" clId="{908CAFB5-4371-4E3B-8B39-74F6B4461CCB}" dt="2023-09-11T05:08:35.913" v="20879" actId="20577"/>
          <ac:spMkLst>
            <pc:docMk/>
            <pc:sldMk cId="1180609868" sldId="311"/>
            <ac:spMk id="5" creationId="{0CD03EC9-42A1-8425-C856-E2C7A7FD792F}"/>
          </ac:spMkLst>
        </pc:spChg>
        <pc:spChg chg="mod">
          <ac:chgData name="Marjokorpi, Kalle" userId="20486357-9ccc-4409-bc0b-ef60da3cad7d" providerId="ADAL" clId="{908CAFB5-4371-4E3B-8B39-74F6B4461CCB}" dt="2023-09-11T06:03:06.252" v="21648" actId="20577"/>
          <ac:spMkLst>
            <pc:docMk/>
            <pc:sldMk cId="1180609868" sldId="311"/>
            <ac:spMk id="6" creationId="{BCCFED45-C8F8-03B5-0A9D-C620CA0FF53D}"/>
          </ac:spMkLst>
        </pc:spChg>
        <pc:spChg chg="mod">
          <ac:chgData name="Marjokorpi, Kalle" userId="20486357-9ccc-4409-bc0b-ef60da3cad7d" providerId="ADAL" clId="{908CAFB5-4371-4E3B-8B39-74F6B4461CCB}" dt="2023-09-11T06:03:02.852" v="21639" actId="20577"/>
          <ac:spMkLst>
            <pc:docMk/>
            <pc:sldMk cId="1180609868" sldId="311"/>
            <ac:spMk id="7" creationId="{1AECD3F5-912F-CEE2-4E0B-3D5946AE4829}"/>
          </ac:spMkLst>
        </pc:spChg>
        <pc:spChg chg="add del mod">
          <ac:chgData name="Marjokorpi, Kalle" userId="20486357-9ccc-4409-bc0b-ef60da3cad7d" providerId="ADAL" clId="{908CAFB5-4371-4E3B-8B39-74F6B4461CCB}" dt="2023-09-11T06:00:45.507" v="21527" actId="478"/>
          <ac:spMkLst>
            <pc:docMk/>
            <pc:sldMk cId="1180609868" sldId="311"/>
            <ac:spMk id="9" creationId="{156EDC41-76EA-A55E-9D1D-5DBA896D8934}"/>
          </ac:spMkLst>
        </pc:spChg>
        <pc:spChg chg="add del mod">
          <ac:chgData name="Marjokorpi, Kalle" userId="20486357-9ccc-4409-bc0b-ef60da3cad7d" providerId="ADAL" clId="{908CAFB5-4371-4E3B-8B39-74F6B4461CCB}" dt="2023-09-11T06:00:49.088" v="21529" actId="931"/>
          <ac:spMkLst>
            <pc:docMk/>
            <pc:sldMk cId="1180609868" sldId="311"/>
            <ac:spMk id="12" creationId="{C51B7D0B-5A9B-9B9F-FBE1-E66B2092D173}"/>
          </ac:spMkLst>
        </pc:spChg>
        <pc:picChg chg="add del mod modCrop">
          <ac:chgData name="Marjokorpi, Kalle" userId="20486357-9ccc-4409-bc0b-ef60da3cad7d" providerId="ADAL" clId="{908CAFB5-4371-4E3B-8B39-74F6B4461CCB}" dt="2023-09-11T06:00:46.661" v="21528" actId="478"/>
          <ac:picMkLst>
            <pc:docMk/>
            <pc:sldMk cId="1180609868" sldId="311"/>
            <ac:picMk id="10" creationId="{889C16CB-4C62-B694-C0CB-37CF2D0B3E84}"/>
          </ac:picMkLst>
        </pc:picChg>
        <pc:picChg chg="add mod">
          <ac:chgData name="Marjokorpi, Kalle" userId="20486357-9ccc-4409-bc0b-ef60da3cad7d" providerId="ADAL" clId="{908CAFB5-4371-4E3B-8B39-74F6B4461CCB}" dt="2023-09-11T06:00:50.390" v="21530" actId="27614"/>
          <ac:picMkLst>
            <pc:docMk/>
            <pc:sldMk cId="1180609868" sldId="311"/>
            <ac:picMk id="14" creationId="{23263BE0-DDE5-0E96-2EB2-BE9FEA4AF7BC}"/>
          </ac:picMkLst>
        </pc:picChg>
      </pc:sldChg>
      <pc:sldChg chg="addSp delSp modSp add del mod modAnim">
        <pc:chgData name="Marjokorpi, Kalle" userId="20486357-9ccc-4409-bc0b-ef60da3cad7d" providerId="ADAL" clId="{908CAFB5-4371-4E3B-8B39-74F6B4461CCB}" dt="2023-09-11T05:38:34.918" v="21243" actId="47"/>
        <pc:sldMkLst>
          <pc:docMk/>
          <pc:sldMk cId="1303983459" sldId="312"/>
        </pc:sldMkLst>
        <pc:spChg chg="add del">
          <ac:chgData name="Marjokorpi, Kalle" userId="20486357-9ccc-4409-bc0b-ef60da3cad7d" providerId="ADAL" clId="{908CAFB5-4371-4E3B-8B39-74F6B4461CCB}" dt="2023-09-11T05:13:40.604" v="20882" actId="11529"/>
          <ac:spMkLst>
            <pc:docMk/>
            <pc:sldMk cId="1303983459" sldId="312"/>
            <ac:spMk id="3" creationId="{EAF43485-6B27-B721-8630-45F9710D149B}"/>
          </ac:spMkLst>
        </pc:spChg>
        <pc:spChg chg="mod topLvl">
          <ac:chgData name="Marjokorpi, Kalle" userId="20486357-9ccc-4409-bc0b-ef60da3cad7d" providerId="ADAL" clId="{908CAFB5-4371-4E3B-8B39-74F6B4461CCB}" dt="2023-09-11T05:20:13.935" v="20960" actId="165"/>
          <ac:spMkLst>
            <pc:docMk/>
            <pc:sldMk cId="1303983459" sldId="312"/>
            <ac:spMk id="1042" creationId="{3BA16E7C-CDC4-3A71-A8E8-B21DFB59F073}"/>
          </ac:spMkLst>
        </pc:spChg>
        <pc:spChg chg="mod topLvl">
          <ac:chgData name="Marjokorpi, Kalle" userId="20486357-9ccc-4409-bc0b-ef60da3cad7d" providerId="ADAL" clId="{908CAFB5-4371-4E3B-8B39-74F6B4461CCB}" dt="2023-09-11T05:20:13.935" v="20960" actId="165"/>
          <ac:spMkLst>
            <pc:docMk/>
            <pc:sldMk cId="1303983459" sldId="312"/>
            <ac:spMk id="1046" creationId="{1EC97A5F-897C-D3ED-097E-41B23105379E}"/>
          </ac:spMkLst>
        </pc:spChg>
        <pc:spChg chg="mod topLvl">
          <ac:chgData name="Marjokorpi, Kalle" userId="20486357-9ccc-4409-bc0b-ef60da3cad7d" providerId="ADAL" clId="{908CAFB5-4371-4E3B-8B39-74F6B4461CCB}" dt="2023-09-11T05:20:13.935" v="20960" actId="165"/>
          <ac:spMkLst>
            <pc:docMk/>
            <pc:sldMk cId="1303983459" sldId="312"/>
            <ac:spMk id="1048" creationId="{4F291F27-B547-21D1-5E05-B1EF1E1A6FDE}"/>
          </ac:spMkLst>
        </pc:spChg>
        <pc:spChg chg="mod topLvl">
          <ac:chgData name="Marjokorpi, Kalle" userId="20486357-9ccc-4409-bc0b-ef60da3cad7d" providerId="ADAL" clId="{908CAFB5-4371-4E3B-8B39-74F6B4461CCB}" dt="2023-09-11T05:20:13.935" v="20960" actId="165"/>
          <ac:spMkLst>
            <pc:docMk/>
            <pc:sldMk cId="1303983459" sldId="312"/>
            <ac:spMk id="1049" creationId="{E8F2DC99-965E-413F-E182-CA2A8B6CCD59}"/>
          </ac:spMkLst>
        </pc:spChg>
        <pc:spChg chg="mod topLvl">
          <ac:chgData name="Marjokorpi, Kalle" userId="20486357-9ccc-4409-bc0b-ef60da3cad7d" providerId="ADAL" clId="{908CAFB5-4371-4E3B-8B39-74F6B4461CCB}" dt="2023-09-11T05:20:13.935" v="20960" actId="165"/>
          <ac:spMkLst>
            <pc:docMk/>
            <pc:sldMk cId="1303983459" sldId="312"/>
            <ac:spMk id="1050" creationId="{4D873BA9-024A-00CB-A21D-125AD891D10B}"/>
          </ac:spMkLst>
        </pc:spChg>
        <pc:spChg chg="mod topLvl">
          <ac:chgData name="Marjokorpi, Kalle" userId="20486357-9ccc-4409-bc0b-ef60da3cad7d" providerId="ADAL" clId="{908CAFB5-4371-4E3B-8B39-74F6B4461CCB}" dt="2023-09-11T05:20:13.935" v="20960" actId="165"/>
          <ac:spMkLst>
            <pc:docMk/>
            <pc:sldMk cId="1303983459" sldId="312"/>
            <ac:spMk id="1051" creationId="{7390C4FA-3ED6-8AE3-8B6C-697F9765FCBF}"/>
          </ac:spMkLst>
        </pc:spChg>
        <pc:spChg chg="mod topLvl">
          <ac:chgData name="Marjokorpi, Kalle" userId="20486357-9ccc-4409-bc0b-ef60da3cad7d" providerId="ADAL" clId="{908CAFB5-4371-4E3B-8B39-74F6B4461CCB}" dt="2023-09-11T05:20:13.935" v="20960" actId="165"/>
          <ac:spMkLst>
            <pc:docMk/>
            <pc:sldMk cId="1303983459" sldId="312"/>
            <ac:spMk id="1052" creationId="{97DA8CA3-D2F2-8551-A106-AA5C34C421A8}"/>
          </ac:spMkLst>
        </pc:spChg>
        <pc:spChg chg="mod topLvl">
          <ac:chgData name="Marjokorpi, Kalle" userId="20486357-9ccc-4409-bc0b-ef60da3cad7d" providerId="ADAL" clId="{908CAFB5-4371-4E3B-8B39-74F6B4461CCB}" dt="2023-09-11T05:20:13.935" v="20960" actId="165"/>
          <ac:spMkLst>
            <pc:docMk/>
            <pc:sldMk cId="1303983459" sldId="312"/>
            <ac:spMk id="1059" creationId="{2D0BBEB8-1540-E6A5-2B06-13437E4FD055}"/>
          </ac:spMkLst>
        </pc:spChg>
        <pc:grpChg chg="del">
          <ac:chgData name="Marjokorpi, Kalle" userId="20486357-9ccc-4409-bc0b-ef60da3cad7d" providerId="ADAL" clId="{908CAFB5-4371-4E3B-8B39-74F6B4461CCB}" dt="2023-09-11T05:20:13.935" v="20960" actId="165"/>
          <ac:grpSpMkLst>
            <pc:docMk/>
            <pc:sldMk cId="1303983459" sldId="312"/>
            <ac:grpSpMk id="10" creationId="{71EFE20A-EB2A-BECC-D1F8-45280029BF70}"/>
          </ac:grpSpMkLst>
        </pc:grpChg>
        <pc:grpChg chg="mod">
          <ac:chgData name="Marjokorpi, Kalle" userId="20486357-9ccc-4409-bc0b-ef60da3cad7d" providerId="ADAL" clId="{908CAFB5-4371-4E3B-8B39-74F6B4461CCB}" dt="2023-09-11T05:18:40.292" v="20938" actId="108"/>
          <ac:grpSpMkLst>
            <pc:docMk/>
            <pc:sldMk cId="1303983459" sldId="312"/>
            <ac:grpSpMk id="1028" creationId="{D654506F-28B6-2381-F9B5-EDFCBEADC027}"/>
          </ac:grpSpMkLst>
        </pc:grpChg>
        <pc:picChg chg="mod topLvl">
          <ac:chgData name="Marjokorpi, Kalle" userId="20486357-9ccc-4409-bc0b-ef60da3cad7d" providerId="ADAL" clId="{908CAFB5-4371-4E3B-8B39-74F6B4461CCB}" dt="2023-09-11T05:20:13.935" v="20960" actId="165"/>
          <ac:picMkLst>
            <pc:docMk/>
            <pc:sldMk cId="1303983459" sldId="312"/>
            <ac:picMk id="1045" creationId="{C9EE9DE2-DEAD-8A64-9082-DDA8CABE717F}"/>
          </ac:picMkLst>
        </pc:picChg>
        <pc:picChg chg="mod topLvl">
          <ac:chgData name="Marjokorpi, Kalle" userId="20486357-9ccc-4409-bc0b-ef60da3cad7d" providerId="ADAL" clId="{908CAFB5-4371-4E3B-8B39-74F6B4461CCB}" dt="2023-09-11T05:20:13.935" v="20960" actId="165"/>
          <ac:picMkLst>
            <pc:docMk/>
            <pc:sldMk cId="1303983459" sldId="312"/>
            <ac:picMk id="1047" creationId="{87EF4520-32FA-0DA9-2BE6-B0005C49E075}"/>
          </ac:picMkLst>
        </pc:picChg>
        <pc:picChg chg="mod topLvl">
          <ac:chgData name="Marjokorpi, Kalle" userId="20486357-9ccc-4409-bc0b-ef60da3cad7d" providerId="ADAL" clId="{908CAFB5-4371-4E3B-8B39-74F6B4461CCB}" dt="2023-09-11T05:20:13.935" v="20960" actId="165"/>
          <ac:picMkLst>
            <pc:docMk/>
            <pc:sldMk cId="1303983459" sldId="312"/>
            <ac:picMk id="2078" creationId="{9A42E713-836D-F775-4ADF-81924A9E7165}"/>
          </ac:picMkLst>
        </pc:picChg>
        <pc:picChg chg="mod topLvl">
          <ac:chgData name="Marjokorpi, Kalle" userId="20486357-9ccc-4409-bc0b-ef60da3cad7d" providerId="ADAL" clId="{908CAFB5-4371-4E3B-8B39-74F6B4461CCB}" dt="2023-09-11T05:20:13.935" v="20960" actId="165"/>
          <ac:picMkLst>
            <pc:docMk/>
            <pc:sldMk cId="1303983459" sldId="312"/>
            <ac:picMk id="2080" creationId="{E9BE8378-91AA-C1D4-B4DD-438967E083F2}"/>
          </ac:picMkLst>
        </pc:picChg>
        <pc:picChg chg="mod topLvl">
          <ac:chgData name="Marjokorpi, Kalle" userId="20486357-9ccc-4409-bc0b-ef60da3cad7d" providerId="ADAL" clId="{908CAFB5-4371-4E3B-8B39-74F6B4461CCB}" dt="2023-09-11T05:20:13.935" v="20960" actId="165"/>
          <ac:picMkLst>
            <pc:docMk/>
            <pc:sldMk cId="1303983459" sldId="312"/>
            <ac:picMk id="2082" creationId="{34F8D689-1730-D7D8-2955-BECE77A3D21F}"/>
          </ac:picMkLst>
        </pc:picChg>
        <pc:picChg chg="mod topLvl">
          <ac:chgData name="Marjokorpi, Kalle" userId="20486357-9ccc-4409-bc0b-ef60da3cad7d" providerId="ADAL" clId="{908CAFB5-4371-4E3B-8B39-74F6B4461CCB}" dt="2023-09-11T05:20:13.935" v="20960" actId="165"/>
          <ac:picMkLst>
            <pc:docMk/>
            <pc:sldMk cId="1303983459" sldId="312"/>
            <ac:picMk id="2084" creationId="{5E41C11F-5419-2ACB-1A86-4546C41A4D08}"/>
          </ac:picMkLst>
        </pc:picChg>
      </pc:sldChg>
      <pc:sldChg chg="addSp delSp modSp new del mod">
        <pc:chgData name="Marjokorpi, Kalle" userId="20486357-9ccc-4409-bc0b-ef60da3cad7d" providerId="ADAL" clId="{908CAFB5-4371-4E3B-8B39-74F6B4461CCB}" dt="2023-09-11T05:38:32.574" v="21242" actId="47"/>
        <pc:sldMkLst>
          <pc:docMk/>
          <pc:sldMk cId="1502233001" sldId="313"/>
        </pc:sldMkLst>
        <pc:spChg chg="del">
          <ac:chgData name="Marjokorpi, Kalle" userId="20486357-9ccc-4409-bc0b-ef60da3cad7d" providerId="ADAL" clId="{908CAFB5-4371-4E3B-8B39-74F6B4461CCB}" dt="2023-09-11T05:14:33.652" v="20885" actId="478"/>
          <ac:spMkLst>
            <pc:docMk/>
            <pc:sldMk cId="1502233001" sldId="313"/>
            <ac:spMk id="2" creationId="{E313E24E-F922-F6C3-8A8D-956444492F79}"/>
          </ac:spMkLst>
        </pc:spChg>
        <pc:spChg chg="del">
          <ac:chgData name="Marjokorpi, Kalle" userId="20486357-9ccc-4409-bc0b-ef60da3cad7d" providerId="ADAL" clId="{908CAFB5-4371-4E3B-8B39-74F6B4461CCB}" dt="2023-09-11T05:14:32.938" v="20884" actId="478"/>
          <ac:spMkLst>
            <pc:docMk/>
            <pc:sldMk cId="1502233001" sldId="313"/>
            <ac:spMk id="3" creationId="{DD007E1D-BD1C-4043-8801-C815076BD250}"/>
          </ac:spMkLst>
        </pc:spChg>
        <pc:spChg chg="add mod">
          <ac:chgData name="Marjokorpi, Kalle" userId="20486357-9ccc-4409-bc0b-ef60da3cad7d" providerId="ADAL" clId="{908CAFB5-4371-4E3B-8B39-74F6B4461CCB}" dt="2023-09-11T05:18:28.791" v="20937" actId="14100"/>
          <ac:spMkLst>
            <pc:docMk/>
            <pc:sldMk cId="1502233001" sldId="313"/>
            <ac:spMk id="7" creationId="{DB975E02-3FA3-1310-4304-066AB1275EDA}"/>
          </ac:spMkLst>
        </pc:spChg>
        <pc:spChg chg="add mod">
          <ac:chgData name="Marjokorpi, Kalle" userId="20486357-9ccc-4409-bc0b-ef60da3cad7d" providerId="ADAL" clId="{908CAFB5-4371-4E3B-8B39-74F6B4461CCB}" dt="2023-09-11T05:18:18.597" v="20934" actId="1076"/>
          <ac:spMkLst>
            <pc:docMk/>
            <pc:sldMk cId="1502233001" sldId="313"/>
            <ac:spMk id="8" creationId="{8A07AE82-737E-CB8B-F9DA-744194C062BF}"/>
          </ac:spMkLst>
        </pc:spChg>
        <pc:spChg chg="add mod">
          <ac:chgData name="Marjokorpi, Kalle" userId="20486357-9ccc-4409-bc0b-ef60da3cad7d" providerId="ADAL" clId="{908CAFB5-4371-4E3B-8B39-74F6B4461CCB}" dt="2023-09-11T05:20:25.153" v="20963" actId="14100"/>
          <ac:spMkLst>
            <pc:docMk/>
            <pc:sldMk cId="1502233001" sldId="313"/>
            <ac:spMk id="9" creationId="{65698D88-14DE-E256-AF21-D5ADF38B4ECA}"/>
          </ac:spMkLst>
        </pc:spChg>
        <pc:spChg chg="add mod">
          <ac:chgData name="Marjokorpi, Kalle" userId="20486357-9ccc-4409-bc0b-ef60da3cad7d" providerId="ADAL" clId="{908CAFB5-4371-4E3B-8B39-74F6B4461CCB}" dt="2023-09-11T05:20:02.780" v="20958" actId="1076"/>
          <ac:spMkLst>
            <pc:docMk/>
            <pc:sldMk cId="1502233001" sldId="313"/>
            <ac:spMk id="11" creationId="{ACD28F11-A637-D96A-487D-6BFC21F0123A}"/>
          </ac:spMkLst>
        </pc:spChg>
        <pc:spChg chg="add mod">
          <ac:chgData name="Marjokorpi, Kalle" userId="20486357-9ccc-4409-bc0b-ef60da3cad7d" providerId="ADAL" clId="{908CAFB5-4371-4E3B-8B39-74F6B4461CCB}" dt="2023-09-11T05:17:09.067" v="20919" actId="1076"/>
          <ac:spMkLst>
            <pc:docMk/>
            <pc:sldMk cId="1502233001" sldId="313"/>
            <ac:spMk id="13" creationId="{75E9685A-9F12-8C1F-0798-B90ADF1F64C9}"/>
          </ac:spMkLst>
        </pc:spChg>
        <pc:spChg chg="add mod">
          <ac:chgData name="Marjokorpi, Kalle" userId="20486357-9ccc-4409-bc0b-ef60da3cad7d" providerId="ADAL" clId="{908CAFB5-4371-4E3B-8B39-74F6B4461CCB}" dt="2023-09-11T05:17:16.261" v="20924" actId="1037"/>
          <ac:spMkLst>
            <pc:docMk/>
            <pc:sldMk cId="1502233001" sldId="313"/>
            <ac:spMk id="15" creationId="{1E27B74C-A0D9-F166-1D2D-1DD0E8A28A48}"/>
          </ac:spMkLst>
        </pc:spChg>
        <pc:spChg chg="add mod">
          <ac:chgData name="Marjokorpi, Kalle" userId="20486357-9ccc-4409-bc0b-ef60da3cad7d" providerId="ADAL" clId="{908CAFB5-4371-4E3B-8B39-74F6B4461CCB}" dt="2023-09-11T05:17:29.182" v="20925" actId="1076"/>
          <ac:spMkLst>
            <pc:docMk/>
            <pc:sldMk cId="1502233001" sldId="313"/>
            <ac:spMk id="17" creationId="{EE2F1A6A-8A00-D160-0D37-657BEEFF1B65}"/>
          </ac:spMkLst>
        </pc:spChg>
        <pc:spChg chg="add mod">
          <ac:chgData name="Marjokorpi, Kalle" userId="20486357-9ccc-4409-bc0b-ef60da3cad7d" providerId="ADAL" clId="{908CAFB5-4371-4E3B-8B39-74F6B4461CCB}" dt="2023-09-11T05:17:34.109" v="20926" actId="1076"/>
          <ac:spMkLst>
            <pc:docMk/>
            <pc:sldMk cId="1502233001" sldId="313"/>
            <ac:spMk id="19" creationId="{6C28FBE6-4C47-1CE6-FCD6-F63632B974DC}"/>
          </ac:spMkLst>
        </pc:spChg>
        <pc:spChg chg="add mod">
          <ac:chgData name="Marjokorpi, Kalle" userId="20486357-9ccc-4409-bc0b-ef60da3cad7d" providerId="ADAL" clId="{908CAFB5-4371-4E3B-8B39-74F6B4461CCB}" dt="2023-09-11T05:17:39.382" v="20927" actId="1076"/>
          <ac:spMkLst>
            <pc:docMk/>
            <pc:sldMk cId="1502233001" sldId="313"/>
            <ac:spMk id="21" creationId="{02B15AF7-35C0-5188-EBC1-E8DDB1E5B3F5}"/>
          </ac:spMkLst>
        </pc:spChg>
        <pc:spChg chg="add mod">
          <ac:chgData name="Marjokorpi, Kalle" userId="20486357-9ccc-4409-bc0b-ef60da3cad7d" providerId="ADAL" clId="{908CAFB5-4371-4E3B-8B39-74F6B4461CCB}" dt="2023-09-11T05:17:54.652" v="20928" actId="1076"/>
          <ac:spMkLst>
            <pc:docMk/>
            <pc:sldMk cId="1502233001" sldId="313"/>
            <ac:spMk id="23" creationId="{0EA78171-D0E2-BCA2-0B1B-784ED916456E}"/>
          </ac:spMkLst>
        </pc:spChg>
        <pc:spChg chg="add mod">
          <ac:chgData name="Marjokorpi, Kalle" userId="20486357-9ccc-4409-bc0b-ef60da3cad7d" providerId="ADAL" clId="{908CAFB5-4371-4E3B-8B39-74F6B4461CCB}" dt="2023-09-11T05:17:54.652" v="20928" actId="1076"/>
          <ac:spMkLst>
            <pc:docMk/>
            <pc:sldMk cId="1502233001" sldId="313"/>
            <ac:spMk id="25" creationId="{12C0AB98-8BF0-2E1F-B7BA-79A598F1BE87}"/>
          </ac:spMkLst>
        </pc:spChg>
        <pc:spChg chg="add mod">
          <ac:chgData name="Marjokorpi, Kalle" userId="20486357-9ccc-4409-bc0b-ef60da3cad7d" providerId="ADAL" clId="{908CAFB5-4371-4E3B-8B39-74F6B4461CCB}" dt="2023-09-11T05:18:08.026" v="20930" actId="1076"/>
          <ac:spMkLst>
            <pc:docMk/>
            <pc:sldMk cId="1502233001" sldId="313"/>
            <ac:spMk id="27" creationId="{AA78DD36-1BC7-1830-B198-FACB7D2A8C30}"/>
          </ac:spMkLst>
        </pc:spChg>
        <pc:spChg chg="add mod">
          <ac:chgData name="Marjokorpi, Kalle" userId="20486357-9ccc-4409-bc0b-ef60da3cad7d" providerId="ADAL" clId="{908CAFB5-4371-4E3B-8B39-74F6B4461CCB}" dt="2023-09-11T05:18:08.026" v="20930" actId="1076"/>
          <ac:spMkLst>
            <pc:docMk/>
            <pc:sldMk cId="1502233001" sldId="313"/>
            <ac:spMk id="29" creationId="{F10B46C3-3DFB-C871-0BEF-99DB49D514FC}"/>
          </ac:spMkLst>
        </pc:spChg>
        <pc:spChg chg="add mod">
          <ac:chgData name="Marjokorpi, Kalle" userId="20486357-9ccc-4409-bc0b-ef60da3cad7d" providerId="ADAL" clId="{908CAFB5-4371-4E3B-8B39-74F6B4461CCB}" dt="2023-09-11T05:18:08.026" v="20930" actId="1076"/>
          <ac:spMkLst>
            <pc:docMk/>
            <pc:sldMk cId="1502233001" sldId="313"/>
            <ac:spMk id="39" creationId="{15F9F3E6-F78A-866D-33A2-05E39EB0D39B}"/>
          </ac:spMkLst>
        </pc:spChg>
        <pc:spChg chg="add mod">
          <ac:chgData name="Marjokorpi, Kalle" userId="20486357-9ccc-4409-bc0b-ef60da3cad7d" providerId="ADAL" clId="{908CAFB5-4371-4E3B-8B39-74F6B4461CCB}" dt="2023-09-11T05:18:08.026" v="20930" actId="1076"/>
          <ac:spMkLst>
            <pc:docMk/>
            <pc:sldMk cId="1502233001" sldId="313"/>
            <ac:spMk id="41" creationId="{CAD0FA57-607E-0DD9-095C-6E778BC9D37D}"/>
          </ac:spMkLst>
        </pc:spChg>
        <pc:spChg chg="add mod">
          <ac:chgData name="Marjokorpi, Kalle" userId="20486357-9ccc-4409-bc0b-ef60da3cad7d" providerId="ADAL" clId="{908CAFB5-4371-4E3B-8B39-74F6B4461CCB}" dt="2023-09-11T05:18:08.026" v="20930" actId="1076"/>
          <ac:spMkLst>
            <pc:docMk/>
            <pc:sldMk cId="1502233001" sldId="313"/>
            <ac:spMk id="43" creationId="{826C231D-432A-4D9C-B7EF-45F011E34C7C}"/>
          </ac:spMkLst>
        </pc:spChg>
        <pc:spChg chg="add mod">
          <ac:chgData name="Marjokorpi, Kalle" userId="20486357-9ccc-4409-bc0b-ef60da3cad7d" providerId="ADAL" clId="{908CAFB5-4371-4E3B-8B39-74F6B4461CCB}" dt="2023-09-11T05:18:08.026" v="20930" actId="1076"/>
          <ac:spMkLst>
            <pc:docMk/>
            <pc:sldMk cId="1502233001" sldId="313"/>
            <ac:spMk id="45" creationId="{CBE1324B-ACBE-F17C-1E47-C826ED564648}"/>
          </ac:spMkLst>
        </pc:spChg>
        <pc:spChg chg="add mod">
          <ac:chgData name="Marjokorpi, Kalle" userId="20486357-9ccc-4409-bc0b-ef60da3cad7d" providerId="ADAL" clId="{908CAFB5-4371-4E3B-8B39-74F6B4461CCB}" dt="2023-09-11T05:18:08.026" v="20930" actId="1076"/>
          <ac:spMkLst>
            <pc:docMk/>
            <pc:sldMk cId="1502233001" sldId="313"/>
            <ac:spMk id="46" creationId="{74CB6610-793F-4B4B-25D3-E2A72193D2D2}"/>
          </ac:spMkLst>
        </pc:spChg>
        <pc:spChg chg="add mod">
          <ac:chgData name="Marjokorpi, Kalle" userId="20486357-9ccc-4409-bc0b-ef60da3cad7d" providerId="ADAL" clId="{908CAFB5-4371-4E3B-8B39-74F6B4461CCB}" dt="2023-09-11T05:18:27.044" v="20936" actId="1076"/>
          <ac:spMkLst>
            <pc:docMk/>
            <pc:sldMk cId="1502233001" sldId="313"/>
            <ac:spMk id="48" creationId="{126EA690-EBE5-3B90-7CA9-17F432B66335}"/>
          </ac:spMkLst>
        </pc:spChg>
        <pc:spChg chg="add mod">
          <ac:chgData name="Marjokorpi, Kalle" userId="20486357-9ccc-4409-bc0b-ef60da3cad7d" providerId="ADAL" clId="{908CAFB5-4371-4E3B-8B39-74F6B4461CCB}" dt="2023-09-11T05:19:16.712" v="20947" actId="1076"/>
          <ac:spMkLst>
            <pc:docMk/>
            <pc:sldMk cId="1502233001" sldId="313"/>
            <ac:spMk id="49" creationId="{7ACB90A8-23C7-4E16-B7C2-2C3FB60FDF88}"/>
          </ac:spMkLst>
        </pc:spChg>
        <pc:spChg chg="add mod">
          <ac:chgData name="Marjokorpi, Kalle" userId="20486357-9ccc-4409-bc0b-ef60da3cad7d" providerId="ADAL" clId="{908CAFB5-4371-4E3B-8B39-74F6B4461CCB}" dt="2023-09-11T05:19:16.712" v="20947" actId="1076"/>
          <ac:spMkLst>
            <pc:docMk/>
            <pc:sldMk cId="1502233001" sldId="313"/>
            <ac:spMk id="50" creationId="{A18569EE-89AF-B8ED-0519-1BEF1282A177}"/>
          </ac:spMkLst>
        </pc:spChg>
        <pc:spChg chg="add mod">
          <ac:chgData name="Marjokorpi, Kalle" userId="20486357-9ccc-4409-bc0b-ef60da3cad7d" providerId="ADAL" clId="{908CAFB5-4371-4E3B-8B39-74F6B4461CCB}" dt="2023-09-11T05:19:16.712" v="20947" actId="1076"/>
          <ac:spMkLst>
            <pc:docMk/>
            <pc:sldMk cId="1502233001" sldId="313"/>
            <ac:spMk id="51" creationId="{7923D208-BEA8-6BB9-B812-0CEAEC1C6EEE}"/>
          </ac:spMkLst>
        </pc:spChg>
        <pc:spChg chg="add mod">
          <ac:chgData name="Marjokorpi, Kalle" userId="20486357-9ccc-4409-bc0b-ef60da3cad7d" providerId="ADAL" clId="{908CAFB5-4371-4E3B-8B39-74F6B4461CCB}" dt="2023-09-11T05:19:16.712" v="20947" actId="1076"/>
          <ac:spMkLst>
            <pc:docMk/>
            <pc:sldMk cId="1502233001" sldId="313"/>
            <ac:spMk id="55" creationId="{33E2A905-259E-525F-975C-6E3EA072CE3D}"/>
          </ac:spMkLst>
        </pc:spChg>
        <pc:spChg chg="add mod">
          <ac:chgData name="Marjokorpi, Kalle" userId="20486357-9ccc-4409-bc0b-ef60da3cad7d" providerId="ADAL" clId="{908CAFB5-4371-4E3B-8B39-74F6B4461CCB}" dt="2023-09-11T05:19:16.712" v="20947" actId="1076"/>
          <ac:spMkLst>
            <pc:docMk/>
            <pc:sldMk cId="1502233001" sldId="313"/>
            <ac:spMk id="56" creationId="{5FC94B93-70E0-C4B4-4E38-E74B9B1A6218}"/>
          </ac:spMkLst>
        </pc:spChg>
        <pc:spChg chg="add mod">
          <ac:chgData name="Marjokorpi, Kalle" userId="20486357-9ccc-4409-bc0b-ef60da3cad7d" providerId="ADAL" clId="{908CAFB5-4371-4E3B-8B39-74F6B4461CCB}" dt="2023-09-11T05:19:16.712" v="20947" actId="1076"/>
          <ac:spMkLst>
            <pc:docMk/>
            <pc:sldMk cId="1502233001" sldId="313"/>
            <ac:spMk id="58" creationId="{DDF68037-01BC-27A9-8249-7000C3CD55C6}"/>
          </ac:spMkLst>
        </pc:spChg>
        <pc:spChg chg="add mod">
          <ac:chgData name="Marjokorpi, Kalle" userId="20486357-9ccc-4409-bc0b-ef60da3cad7d" providerId="ADAL" clId="{908CAFB5-4371-4E3B-8B39-74F6B4461CCB}" dt="2023-09-11T05:19:16.712" v="20947" actId="1076"/>
          <ac:spMkLst>
            <pc:docMk/>
            <pc:sldMk cId="1502233001" sldId="313"/>
            <ac:spMk id="61" creationId="{9F03027A-D732-AFB1-19E1-F49E732ED390}"/>
          </ac:spMkLst>
        </pc:spChg>
        <pc:spChg chg="add mod">
          <ac:chgData name="Marjokorpi, Kalle" userId="20486357-9ccc-4409-bc0b-ef60da3cad7d" providerId="ADAL" clId="{908CAFB5-4371-4E3B-8B39-74F6B4461CCB}" dt="2023-09-11T05:19:05.124" v="20944" actId="14100"/>
          <ac:spMkLst>
            <pc:docMk/>
            <pc:sldMk cId="1502233001" sldId="313"/>
            <ac:spMk id="62" creationId="{73C2C1C6-540E-4AFC-4062-79E357BC984F}"/>
          </ac:spMkLst>
        </pc:spChg>
        <pc:spChg chg="add mod">
          <ac:chgData name="Marjokorpi, Kalle" userId="20486357-9ccc-4409-bc0b-ef60da3cad7d" providerId="ADAL" clId="{908CAFB5-4371-4E3B-8B39-74F6B4461CCB}" dt="2023-09-11T05:19:33.340" v="20951" actId="1076"/>
          <ac:spMkLst>
            <pc:docMk/>
            <pc:sldMk cId="1502233001" sldId="313"/>
            <ac:spMk id="63" creationId="{7C18051D-02F9-F36F-A104-03C43A34EDBE}"/>
          </ac:spMkLst>
        </pc:spChg>
        <pc:spChg chg="add mod">
          <ac:chgData name="Marjokorpi, Kalle" userId="20486357-9ccc-4409-bc0b-ef60da3cad7d" providerId="ADAL" clId="{908CAFB5-4371-4E3B-8B39-74F6B4461CCB}" dt="2023-09-11T05:19:47.815" v="20953" actId="1076"/>
          <ac:spMkLst>
            <pc:docMk/>
            <pc:sldMk cId="1502233001" sldId="313"/>
            <ac:spMk id="1024" creationId="{397EF8F0-FC68-A36F-92E3-17F0602CC47A}"/>
          </ac:spMkLst>
        </pc:spChg>
        <pc:spChg chg="add mod">
          <ac:chgData name="Marjokorpi, Kalle" userId="20486357-9ccc-4409-bc0b-ef60da3cad7d" providerId="ADAL" clId="{908CAFB5-4371-4E3B-8B39-74F6B4461CCB}" dt="2023-09-11T05:19:47.815" v="20953" actId="1076"/>
          <ac:spMkLst>
            <pc:docMk/>
            <pc:sldMk cId="1502233001" sldId="313"/>
            <ac:spMk id="1027" creationId="{25CB4B93-0C04-244B-5A41-5F7C9EA366B1}"/>
          </ac:spMkLst>
        </pc:spChg>
        <pc:spChg chg="add mod">
          <ac:chgData name="Marjokorpi, Kalle" userId="20486357-9ccc-4409-bc0b-ef60da3cad7d" providerId="ADAL" clId="{908CAFB5-4371-4E3B-8B39-74F6B4461CCB}" dt="2023-09-11T05:20:22.845" v="20962" actId="1076"/>
          <ac:spMkLst>
            <pc:docMk/>
            <pc:sldMk cId="1502233001" sldId="313"/>
            <ac:spMk id="1030" creationId="{BC789C17-86D1-1F8F-DC36-ECB900215C63}"/>
          </ac:spMkLst>
        </pc:spChg>
        <pc:spChg chg="add mod">
          <ac:chgData name="Marjokorpi, Kalle" userId="20486357-9ccc-4409-bc0b-ef60da3cad7d" providerId="ADAL" clId="{908CAFB5-4371-4E3B-8B39-74F6B4461CCB}" dt="2023-09-11T05:20:22.845" v="20962" actId="1076"/>
          <ac:spMkLst>
            <pc:docMk/>
            <pc:sldMk cId="1502233001" sldId="313"/>
            <ac:spMk id="1032" creationId="{5ED48269-FC09-DE4B-FB27-95F5EF59F878}"/>
          </ac:spMkLst>
        </pc:spChg>
        <pc:spChg chg="add mod">
          <ac:chgData name="Marjokorpi, Kalle" userId="20486357-9ccc-4409-bc0b-ef60da3cad7d" providerId="ADAL" clId="{908CAFB5-4371-4E3B-8B39-74F6B4461CCB}" dt="2023-09-11T05:20:22.845" v="20962" actId="1076"/>
          <ac:spMkLst>
            <pc:docMk/>
            <pc:sldMk cId="1502233001" sldId="313"/>
            <ac:spMk id="1034" creationId="{155FE618-FF4D-E324-1439-90EF83FA95DE}"/>
          </ac:spMkLst>
        </pc:spChg>
        <pc:spChg chg="add mod">
          <ac:chgData name="Marjokorpi, Kalle" userId="20486357-9ccc-4409-bc0b-ef60da3cad7d" providerId="ADAL" clId="{908CAFB5-4371-4E3B-8B39-74F6B4461CCB}" dt="2023-09-11T05:20:22.845" v="20962" actId="1076"/>
          <ac:spMkLst>
            <pc:docMk/>
            <pc:sldMk cId="1502233001" sldId="313"/>
            <ac:spMk id="1036" creationId="{BBAF498F-185F-7A37-4B18-EBF21BE78F00}"/>
          </ac:spMkLst>
        </pc:spChg>
        <pc:spChg chg="add mod">
          <ac:chgData name="Marjokorpi, Kalle" userId="20486357-9ccc-4409-bc0b-ef60da3cad7d" providerId="ADAL" clId="{908CAFB5-4371-4E3B-8B39-74F6B4461CCB}" dt="2023-09-11T05:20:22.845" v="20962" actId="1076"/>
          <ac:spMkLst>
            <pc:docMk/>
            <pc:sldMk cId="1502233001" sldId="313"/>
            <ac:spMk id="1038" creationId="{C741CD7D-8D29-E8F0-4A79-3F7CC7F399B9}"/>
          </ac:spMkLst>
        </pc:spChg>
        <pc:spChg chg="add mod">
          <ac:chgData name="Marjokorpi, Kalle" userId="20486357-9ccc-4409-bc0b-ef60da3cad7d" providerId="ADAL" clId="{908CAFB5-4371-4E3B-8B39-74F6B4461CCB}" dt="2023-09-11T05:20:22.845" v="20962" actId="1076"/>
          <ac:spMkLst>
            <pc:docMk/>
            <pc:sldMk cId="1502233001" sldId="313"/>
            <ac:spMk id="1040" creationId="{7B2E054B-F47C-A345-B584-533872EB98F7}"/>
          </ac:spMkLst>
        </pc:spChg>
        <pc:spChg chg="add mod">
          <ac:chgData name="Marjokorpi, Kalle" userId="20486357-9ccc-4409-bc0b-ef60da3cad7d" providerId="ADAL" clId="{908CAFB5-4371-4E3B-8B39-74F6B4461CCB}" dt="2023-09-11T05:21:17.488" v="20967" actId="14100"/>
          <ac:spMkLst>
            <pc:docMk/>
            <pc:sldMk cId="1502233001" sldId="313"/>
            <ac:spMk id="1041" creationId="{D7E17FFF-A0F4-5D2B-D144-9271D0449CC1}"/>
          </ac:spMkLst>
        </pc:spChg>
        <pc:spChg chg="add mod">
          <ac:chgData name="Marjokorpi, Kalle" userId="20486357-9ccc-4409-bc0b-ef60da3cad7d" providerId="ADAL" clId="{908CAFB5-4371-4E3B-8B39-74F6B4461CCB}" dt="2023-09-11T05:21:29.596" v="20969" actId="1076"/>
          <ac:spMkLst>
            <pc:docMk/>
            <pc:sldMk cId="1502233001" sldId="313"/>
            <ac:spMk id="1044" creationId="{6647B130-D870-2669-6DA5-5C2D96A2397F}"/>
          </ac:spMkLst>
        </pc:spChg>
        <pc:spChg chg="add mod">
          <ac:chgData name="Marjokorpi, Kalle" userId="20486357-9ccc-4409-bc0b-ef60da3cad7d" providerId="ADAL" clId="{908CAFB5-4371-4E3B-8B39-74F6B4461CCB}" dt="2023-09-11T05:21:29.596" v="20969" actId="1076"/>
          <ac:spMkLst>
            <pc:docMk/>
            <pc:sldMk cId="1502233001" sldId="313"/>
            <ac:spMk id="1045" creationId="{EA4846B7-7A49-6F82-5FDB-831A4A77EC39}"/>
          </ac:spMkLst>
        </pc:spChg>
        <pc:grpChg chg="add mod">
          <ac:chgData name="Marjokorpi, Kalle" userId="20486357-9ccc-4409-bc0b-ef60da3cad7d" providerId="ADAL" clId="{908CAFB5-4371-4E3B-8B39-74F6B4461CCB}" dt="2023-09-11T05:18:08.026" v="20930" actId="1076"/>
          <ac:grpSpMkLst>
            <pc:docMk/>
            <pc:sldMk cId="1502233001" sldId="313"/>
            <ac:grpSpMk id="30" creationId="{2B71362B-B03A-D00A-BD2D-E92C690A648F}"/>
          </ac:grpSpMkLst>
        </pc:grpChg>
        <pc:picChg chg="add del mod">
          <ac:chgData name="Marjokorpi, Kalle" userId="20486357-9ccc-4409-bc0b-ef60da3cad7d" providerId="ADAL" clId="{908CAFB5-4371-4E3B-8B39-74F6B4461CCB}" dt="2023-09-11T05:15:41.023" v="20898" actId="478"/>
          <ac:picMkLst>
            <pc:docMk/>
            <pc:sldMk cId="1502233001" sldId="313"/>
            <ac:picMk id="10" creationId="{754B2CAA-55E2-8111-4D3D-2D8A963E2CF3}"/>
          </ac:picMkLst>
        </pc:picChg>
        <pc:picChg chg="add mod">
          <ac:chgData name="Marjokorpi, Kalle" userId="20486357-9ccc-4409-bc0b-ef60da3cad7d" providerId="ADAL" clId="{908CAFB5-4371-4E3B-8B39-74F6B4461CCB}" dt="2023-09-11T05:17:09.067" v="20919" actId="1076"/>
          <ac:picMkLst>
            <pc:docMk/>
            <pc:sldMk cId="1502233001" sldId="313"/>
            <ac:picMk id="12" creationId="{4F2B5300-304F-8BFA-6E3D-A766DFD2AFBC}"/>
          </ac:picMkLst>
        </pc:picChg>
        <pc:picChg chg="add mod">
          <ac:chgData name="Marjokorpi, Kalle" userId="20486357-9ccc-4409-bc0b-ef60da3cad7d" providerId="ADAL" clId="{908CAFB5-4371-4E3B-8B39-74F6B4461CCB}" dt="2023-09-11T05:17:16.261" v="20924" actId="1037"/>
          <ac:picMkLst>
            <pc:docMk/>
            <pc:sldMk cId="1502233001" sldId="313"/>
            <ac:picMk id="14" creationId="{67646A76-83E2-A0C2-0C14-2439399DD077}"/>
          </ac:picMkLst>
        </pc:picChg>
        <pc:picChg chg="add mod">
          <ac:chgData name="Marjokorpi, Kalle" userId="20486357-9ccc-4409-bc0b-ef60da3cad7d" providerId="ADAL" clId="{908CAFB5-4371-4E3B-8B39-74F6B4461CCB}" dt="2023-09-11T05:17:29.182" v="20925" actId="1076"/>
          <ac:picMkLst>
            <pc:docMk/>
            <pc:sldMk cId="1502233001" sldId="313"/>
            <ac:picMk id="16" creationId="{B88A77DF-F97C-639C-A249-6FD7C6069883}"/>
          </ac:picMkLst>
        </pc:picChg>
        <pc:picChg chg="add mod">
          <ac:chgData name="Marjokorpi, Kalle" userId="20486357-9ccc-4409-bc0b-ef60da3cad7d" providerId="ADAL" clId="{908CAFB5-4371-4E3B-8B39-74F6B4461CCB}" dt="2023-09-11T05:17:34.109" v="20926" actId="1076"/>
          <ac:picMkLst>
            <pc:docMk/>
            <pc:sldMk cId="1502233001" sldId="313"/>
            <ac:picMk id="18" creationId="{65D04F7B-4C9A-8E07-52CD-4F9A968FB57E}"/>
          </ac:picMkLst>
        </pc:picChg>
        <pc:picChg chg="add mod">
          <ac:chgData name="Marjokorpi, Kalle" userId="20486357-9ccc-4409-bc0b-ef60da3cad7d" providerId="ADAL" clId="{908CAFB5-4371-4E3B-8B39-74F6B4461CCB}" dt="2023-09-11T05:17:39.382" v="20927" actId="1076"/>
          <ac:picMkLst>
            <pc:docMk/>
            <pc:sldMk cId="1502233001" sldId="313"/>
            <ac:picMk id="20" creationId="{6D7160A7-DA0B-89FB-E845-EB14ABABEDD6}"/>
          </ac:picMkLst>
        </pc:picChg>
        <pc:picChg chg="add mod">
          <ac:chgData name="Marjokorpi, Kalle" userId="20486357-9ccc-4409-bc0b-ef60da3cad7d" providerId="ADAL" clId="{908CAFB5-4371-4E3B-8B39-74F6B4461CCB}" dt="2023-09-11T05:17:54.652" v="20928" actId="1076"/>
          <ac:picMkLst>
            <pc:docMk/>
            <pc:sldMk cId="1502233001" sldId="313"/>
            <ac:picMk id="22" creationId="{8B47A282-EBBA-28D0-884D-6A782941CE7B}"/>
          </ac:picMkLst>
        </pc:picChg>
        <pc:picChg chg="add mod">
          <ac:chgData name="Marjokorpi, Kalle" userId="20486357-9ccc-4409-bc0b-ef60da3cad7d" providerId="ADAL" clId="{908CAFB5-4371-4E3B-8B39-74F6B4461CCB}" dt="2023-09-11T05:17:54.652" v="20928" actId="1076"/>
          <ac:picMkLst>
            <pc:docMk/>
            <pc:sldMk cId="1502233001" sldId="313"/>
            <ac:picMk id="24" creationId="{CAA2FDEA-8C08-CECF-F689-65984A598272}"/>
          </ac:picMkLst>
        </pc:picChg>
        <pc:picChg chg="add 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26" creationId="{4FFD6B69-270D-D7CE-ED99-222E9B128772}"/>
          </ac:picMkLst>
        </pc:picChg>
        <pc:picChg chg="add 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28" creationId="{2B40D3AE-5AFA-8923-4832-BA73486AEECD}"/>
          </ac:picMkLst>
        </pc:picChg>
        <pc:picChg chg="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31" creationId="{77C125D3-C38B-8842-0747-35792AF5271E}"/>
          </ac:picMkLst>
        </pc:picChg>
        <pc:picChg chg="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32" creationId="{E86BDCDA-0116-C2CB-FA04-17B367DD24C4}"/>
          </ac:picMkLst>
        </pc:picChg>
        <pc:picChg chg="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33" creationId="{2BCED4B4-7626-C7FE-21A9-9507297C9B2E}"/>
          </ac:picMkLst>
        </pc:picChg>
        <pc:picChg chg="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34" creationId="{1E6212CD-218D-4880-73D6-DF39639006C7}"/>
          </ac:picMkLst>
        </pc:picChg>
        <pc:picChg chg="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35" creationId="{DB2CAB85-4B4E-207A-3D44-BA3F014107B7}"/>
          </ac:picMkLst>
        </pc:picChg>
        <pc:picChg chg="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36" creationId="{FCA2DC10-C6EB-43B1-DEE7-7F2755655F49}"/>
          </ac:picMkLst>
        </pc:picChg>
        <pc:picChg chg="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37" creationId="{79DAD67A-AAEC-7266-62BC-8A3403A16697}"/>
          </ac:picMkLst>
        </pc:picChg>
        <pc:picChg chg="add 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38" creationId="{438103B6-9C11-1217-D0ED-D448D801A4DD}"/>
          </ac:picMkLst>
        </pc:picChg>
        <pc:picChg chg="add 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40" creationId="{09C55251-0987-126F-6335-93AA4C097682}"/>
          </ac:picMkLst>
        </pc:picChg>
        <pc:picChg chg="add 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42" creationId="{B93F70E0-4D1A-6BBF-844A-5D7939A2BCC3}"/>
          </ac:picMkLst>
        </pc:picChg>
        <pc:picChg chg="add 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44" creationId="{271FD6CD-BE7B-14B5-5A72-272AEACEE8A0}"/>
          </ac:picMkLst>
        </pc:picChg>
        <pc:picChg chg="add mod">
          <ac:chgData name="Marjokorpi, Kalle" userId="20486357-9ccc-4409-bc0b-ef60da3cad7d" providerId="ADAL" clId="{908CAFB5-4371-4E3B-8B39-74F6B4461CCB}" dt="2023-09-11T05:18:23.488" v="20935" actId="1076"/>
          <ac:picMkLst>
            <pc:docMk/>
            <pc:sldMk cId="1502233001" sldId="313"/>
            <ac:picMk id="47" creationId="{44CA6C8F-53E5-7F97-025A-B6725304260C}"/>
          </ac:picMkLst>
        </pc:picChg>
        <pc:picChg chg="add mod">
          <ac:chgData name="Marjokorpi, Kalle" userId="20486357-9ccc-4409-bc0b-ef60da3cad7d" providerId="ADAL" clId="{908CAFB5-4371-4E3B-8B39-74F6B4461CCB}" dt="2023-09-11T05:19:16.712" v="20947" actId="1076"/>
          <ac:picMkLst>
            <pc:docMk/>
            <pc:sldMk cId="1502233001" sldId="313"/>
            <ac:picMk id="52" creationId="{4B15BF00-8567-78A5-AAC2-1DB1469FA2B6}"/>
          </ac:picMkLst>
        </pc:picChg>
        <pc:picChg chg="add mod">
          <ac:chgData name="Marjokorpi, Kalle" userId="20486357-9ccc-4409-bc0b-ef60da3cad7d" providerId="ADAL" clId="{908CAFB5-4371-4E3B-8B39-74F6B4461CCB}" dt="2023-09-11T05:19:16.712" v="20947" actId="1076"/>
          <ac:picMkLst>
            <pc:docMk/>
            <pc:sldMk cId="1502233001" sldId="313"/>
            <ac:picMk id="53" creationId="{F34A95E5-51ED-9EC5-315C-2063673EF5A5}"/>
          </ac:picMkLst>
        </pc:picChg>
        <pc:picChg chg="add mod">
          <ac:chgData name="Marjokorpi, Kalle" userId="20486357-9ccc-4409-bc0b-ef60da3cad7d" providerId="ADAL" clId="{908CAFB5-4371-4E3B-8B39-74F6B4461CCB}" dt="2023-09-11T05:19:16.712" v="20947" actId="1076"/>
          <ac:picMkLst>
            <pc:docMk/>
            <pc:sldMk cId="1502233001" sldId="313"/>
            <ac:picMk id="54" creationId="{964149A9-052F-912F-1A64-DE06C0BF72BA}"/>
          </ac:picMkLst>
        </pc:picChg>
        <pc:picChg chg="add mod">
          <ac:chgData name="Marjokorpi, Kalle" userId="20486357-9ccc-4409-bc0b-ef60da3cad7d" providerId="ADAL" clId="{908CAFB5-4371-4E3B-8B39-74F6B4461CCB}" dt="2023-09-11T05:19:16.712" v="20947" actId="1076"/>
          <ac:picMkLst>
            <pc:docMk/>
            <pc:sldMk cId="1502233001" sldId="313"/>
            <ac:picMk id="57" creationId="{191F15D6-CE13-C584-FA25-C0FEDBBA7249}"/>
          </ac:picMkLst>
        </pc:picChg>
        <pc:picChg chg="add mod">
          <ac:chgData name="Marjokorpi, Kalle" userId="20486357-9ccc-4409-bc0b-ef60da3cad7d" providerId="ADAL" clId="{908CAFB5-4371-4E3B-8B39-74F6B4461CCB}" dt="2023-09-11T05:19:16.712" v="20947" actId="1076"/>
          <ac:picMkLst>
            <pc:docMk/>
            <pc:sldMk cId="1502233001" sldId="313"/>
            <ac:picMk id="59" creationId="{8DEEB465-C078-4A57-8DD1-F188FE52355D}"/>
          </ac:picMkLst>
        </pc:picChg>
        <pc:picChg chg="add mod">
          <ac:chgData name="Marjokorpi, Kalle" userId="20486357-9ccc-4409-bc0b-ef60da3cad7d" providerId="ADAL" clId="{908CAFB5-4371-4E3B-8B39-74F6B4461CCB}" dt="2023-09-11T05:19:16.712" v="20947" actId="1076"/>
          <ac:picMkLst>
            <pc:docMk/>
            <pc:sldMk cId="1502233001" sldId="313"/>
            <ac:picMk id="60" creationId="{9228E358-F857-95CE-9F71-38F471E656D7}"/>
          </ac:picMkLst>
        </pc:picChg>
        <pc:picChg chg="add mod">
          <ac:chgData name="Marjokorpi, Kalle" userId="20486357-9ccc-4409-bc0b-ef60da3cad7d" providerId="ADAL" clId="{908CAFB5-4371-4E3B-8B39-74F6B4461CCB}" dt="2023-09-11T05:19:47.815" v="20953" actId="1076"/>
          <ac:picMkLst>
            <pc:docMk/>
            <pc:sldMk cId="1502233001" sldId="313"/>
            <ac:picMk id="1025" creationId="{D54B5BDA-950E-D773-70B1-B2840CDB3B31}"/>
          </ac:picMkLst>
        </pc:picChg>
        <pc:picChg chg="add mod">
          <ac:chgData name="Marjokorpi, Kalle" userId="20486357-9ccc-4409-bc0b-ef60da3cad7d" providerId="ADAL" clId="{908CAFB5-4371-4E3B-8B39-74F6B4461CCB}" dt="2023-09-11T05:18:18.597" v="20934" actId="1076"/>
          <ac:picMkLst>
            <pc:docMk/>
            <pc:sldMk cId="1502233001" sldId="313"/>
            <ac:picMk id="1026" creationId="{B688514A-382A-F09F-850F-B94178827682}"/>
          </ac:picMkLst>
        </pc:picChg>
        <pc:picChg chg="add mod">
          <ac:chgData name="Marjokorpi, Kalle" userId="20486357-9ccc-4409-bc0b-ef60da3cad7d" providerId="ADAL" clId="{908CAFB5-4371-4E3B-8B39-74F6B4461CCB}" dt="2023-09-11T05:20:00.244" v="20957" actId="1076"/>
          <ac:picMkLst>
            <pc:docMk/>
            <pc:sldMk cId="1502233001" sldId="313"/>
            <ac:picMk id="1028" creationId="{58D9F5BE-C02F-9E87-3239-45EA8D484B2F}"/>
          </ac:picMkLst>
        </pc:picChg>
        <pc:picChg chg="add mod">
          <ac:chgData name="Marjokorpi, Kalle" userId="20486357-9ccc-4409-bc0b-ef60da3cad7d" providerId="ADAL" clId="{908CAFB5-4371-4E3B-8B39-74F6B4461CCB}" dt="2023-09-11T05:20:22.845" v="20962" actId="1076"/>
          <ac:picMkLst>
            <pc:docMk/>
            <pc:sldMk cId="1502233001" sldId="313"/>
            <ac:picMk id="1029" creationId="{9B0EAAE9-EF96-E35D-A790-4AAADDA5F9F9}"/>
          </ac:picMkLst>
        </pc:picChg>
        <pc:picChg chg="add mod">
          <ac:chgData name="Marjokorpi, Kalle" userId="20486357-9ccc-4409-bc0b-ef60da3cad7d" providerId="ADAL" clId="{908CAFB5-4371-4E3B-8B39-74F6B4461CCB}" dt="2023-09-11T05:20:22.845" v="20962" actId="1076"/>
          <ac:picMkLst>
            <pc:docMk/>
            <pc:sldMk cId="1502233001" sldId="313"/>
            <ac:picMk id="1031" creationId="{06A82F46-D08E-E6F5-B5F2-179C10D4CA7C}"/>
          </ac:picMkLst>
        </pc:picChg>
        <pc:picChg chg="add mod">
          <ac:chgData name="Marjokorpi, Kalle" userId="20486357-9ccc-4409-bc0b-ef60da3cad7d" providerId="ADAL" clId="{908CAFB5-4371-4E3B-8B39-74F6B4461CCB}" dt="2023-09-11T05:20:22.845" v="20962" actId="1076"/>
          <ac:picMkLst>
            <pc:docMk/>
            <pc:sldMk cId="1502233001" sldId="313"/>
            <ac:picMk id="1033" creationId="{9FC3DEA0-1102-A83A-EBAF-56E3B41E0D2A}"/>
          </ac:picMkLst>
        </pc:picChg>
        <pc:picChg chg="add mod">
          <ac:chgData name="Marjokorpi, Kalle" userId="20486357-9ccc-4409-bc0b-ef60da3cad7d" providerId="ADAL" clId="{908CAFB5-4371-4E3B-8B39-74F6B4461CCB}" dt="2023-09-11T05:20:22.845" v="20962" actId="1076"/>
          <ac:picMkLst>
            <pc:docMk/>
            <pc:sldMk cId="1502233001" sldId="313"/>
            <ac:picMk id="1035" creationId="{68B0A773-622B-842B-FE52-56D56F471A6A}"/>
          </ac:picMkLst>
        </pc:picChg>
        <pc:picChg chg="add mod">
          <ac:chgData name="Marjokorpi, Kalle" userId="20486357-9ccc-4409-bc0b-ef60da3cad7d" providerId="ADAL" clId="{908CAFB5-4371-4E3B-8B39-74F6B4461CCB}" dt="2023-09-11T05:20:22.845" v="20962" actId="1076"/>
          <ac:picMkLst>
            <pc:docMk/>
            <pc:sldMk cId="1502233001" sldId="313"/>
            <ac:picMk id="1037" creationId="{D20DD83A-9AFF-6FF3-156C-60B21B8723C3}"/>
          </ac:picMkLst>
        </pc:picChg>
        <pc:picChg chg="add mod">
          <ac:chgData name="Marjokorpi, Kalle" userId="20486357-9ccc-4409-bc0b-ef60da3cad7d" providerId="ADAL" clId="{908CAFB5-4371-4E3B-8B39-74F6B4461CCB}" dt="2023-09-11T05:20:22.845" v="20962" actId="1076"/>
          <ac:picMkLst>
            <pc:docMk/>
            <pc:sldMk cId="1502233001" sldId="313"/>
            <ac:picMk id="1039" creationId="{74C5157C-65F7-7AAA-E631-FDC06618CDC0}"/>
          </ac:picMkLst>
        </pc:picChg>
        <pc:picChg chg="add mod">
          <ac:chgData name="Marjokorpi, Kalle" userId="20486357-9ccc-4409-bc0b-ef60da3cad7d" providerId="ADAL" clId="{908CAFB5-4371-4E3B-8B39-74F6B4461CCB}" dt="2023-09-11T05:21:29.596" v="20969" actId="1076"/>
          <ac:picMkLst>
            <pc:docMk/>
            <pc:sldMk cId="1502233001" sldId="313"/>
            <ac:picMk id="1042" creationId="{BE3B681C-81FA-9A90-5AC4-8FA05A3E3C7D}"/>
          </ac:picMkLst>
        </pc:picChg>
        <pc:picChg chg="add mod">
          <ac:chgData name="Marjokorpi, Kalle" userId="20486357-9ccc-4409-bc0b-ef60da3cad7d" providerId="ADAL" clId="{908CAFB5-4371-4E3B-8B39-74F6B4461CCB}" dt="2023-09-11T05:21:29.596" v="20969" actId="1076"/>
          <ac:picMkLst>
            <pc:docMk/>
            <pc:sldMk cId="1502233001" sldId="313"/>
            <ac:picMk id="1043" creationId="{4391E197-5744-466A-DD8A-16427267A395}"/>
          </ac:picMkLst>
        </pc:picChg>
      </pc:sldChg>
      <pc:sldChg chg="addSp delSp modSp add mod modAnim modNotesTx">
        <pc:chgData name="Marjokorpi, Kalle" userId="20486357-9ccc-4409-bc0b-ef60da3cad7d" providerId="ADAL" clId="{908CAFB5-4371-4E3B-8B39-74F6B4461CCB}" dt="2023-09-12T06:19:04.894" v="22320" actId="20577"/>
        <pc:sldMkLst>
          <pc:docMk/>
          <pc:sldMk cId="2277083052" sldId="314"/>
        </pc:sldMkLst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2" creationId="{76619F9E-6486-7B2D-CD6B-3316B6BA3EC0}"/>
          </ac:spMkLst>
        </pc:spChg>
        <pc:spChg chg="mod">
          <ac:chgData name="Marjokorpi, Kalle" userId="20486357-9ccc-4409-bc0b-ef60da3cad7d" providerId="ADAL" clId="{908CAFB5-4371-4E3B-8B39-74F6B4461CCB}" dt="2023-09-11T05:37:40.517" v="21236" actId="20577"/>
          <ac:spMkLst>
            <pc:docMk/>
            <pc:sldMk cId="2277083052" sldId="314"/>
            <ac:spMk id="4" creationId="{797AD127-61CA-7A49-23D0-52116983F673}"/>
          </ac:spMkLst>
        </pc:spChg>
        <pc:spChg chg="mod">
          <ac:chgData name="Marjokorpi, Kalle" userId="20486357-9ccc-4409-bc0b-ef60da3cad7d" providerId="ADAL" clId="{908CAFB5-4371-4E3B-8B39-74F6B4461CCB}" dt="2023-09-11T05:37:36.480" v="21227" actId="20577"/>
          <ac:spMkLst>
            <pc:docMk/>
            <pc:sldMk cId="2277083052" sldId="314"/>
            <ac:spMk id="5" creationId="{B939A208-C5FB-298E-5627-449DB0B4843E}"/>
          </ac:spMkLst>
        </pc:spChg>
        <pc:spChg chg="del">
          <ac:chgData name="Marjokorpi, Kalle" userId="20486357-9ccc-4409-bc0b-ef60da3cad7d" providerId="ADAL" clId="{908CAFB5-4371-4E3B-8B39-74F6B4461CCB}" dt="2023-09-11T05:22:04.091" v="20971" actId="478"/>
          <ac:spMkLst>
            <pc:docMk/>
            <pc:sldMk cId="2277083052" sldId="314"/>
            <ac:spMk id="7" creationId="{DB975E02-3FA3-1310-4304-066AB1275EDA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8" creationId="{8A07AE82-737E-CB8B-F9DA-744194C062BF}"/>
          </ac:spMkLst>
        </pc:spChg>
        <pc:spChg chg="mod">
          <ac:chgData name="Marjokorpi, Kalle" userId="20486357-9ccc-4409-bc0b-ef60da3cad7d" providerId="ADAL" clId="{908CAFB5-4371-4E3B-8B39-74F6B4461CCB}" dt="2023-09-11T05:37:24.408" v="21224" actId="164"/>
          <ac:spMkLst>
            <pc:docMk/>
            <pc:sldMk cId="2277083052" sldId="314"/>
            <ac:spMk id="9" creationId="{65698D88-14DE-E256-AF21-D5ADF38B4ECA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" creationId="{FABEB83E-431A-EF4F-401F-45BA581DCAF5}"/>
          </ac:spMkLst>
        </pc:spChg>
        <pc:spChg chg="mod">
          <ac:chgData name="Marjokorpi, Kalle" userId="20486357-9ccc-4409-bc0b-ef60da3cad7d" providerId="ADAL" clId="{908CAFB5-4371-4E3B-8B39-74F6B4461CCB}" dt="2023-09-11T05:37:24.408" v="21224" actId="164"/>
          <ac:spMkLst>
            <pc:docMk/>
            <pc:sldMk cId="2277083052" sldId="314"/>
            <ac:spMk id="11" creationId="{ACD28F11-A637-D96A-487D-6BFC21F0123A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13" creationId="{75E9685A-9F12-8C1F-0798-B90ADF1F64C9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15" creationId="{1E27B74C-A0D9-F166-1D2D-1DD0E8A28A48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17" creationId="{EE2F1A6A-8A00-D160-0D37-657BEEFF1B65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19" creationId="{6C28FBE6-4C47-1CE6-FCD6-F63632B974DC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21" creationId="{02B15AF7-35C0-5188-EBC1-E8DDB1E5B3F5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23" creationId="{0EA78171-D0E2-BCA2-0B1B-784ED916456E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25" creationId="{12C0AB98-8BF0-2E1F-B7BA-79A598F1BE87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27" creationId="{AA78DD36-1BC7-1830-B198-FACB7D2A8C30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29" creationId="{F10B46C3-3DFB-C871-0BEF-99DB49D514FC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39" creationId="{15F9F3E6-F78A-866D-33A2-05E39EB0D39B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41" creationId="{CAD0FA57-607E-0DD9-095C-6E778BC9D37D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43" creationId="{826C231D-432A-4D9C-B7EF-45F011E34C7C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45" creationId="{CBE1324B-ACBE-F17C-1E47-C826ED564648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46" creationId="{74CB6610-793F-4B4B-25D3-E2A72193D2D2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48" creationId="{126EA690-EBE5-3B90-7CA9-17F432B66335}"/>
          </ac:spMkLst>
        </pc:spChg>
        <pc:spChg chg="mod">
          <ac:chgData name="Marjokorpi, Kalle" userId="20486357-9ccc-4409-bc0b-ef60da3cad7d" providerId="ADAL" clId="{908CAFB5-4371-4E3B-8B39-74F6B4461CCB}" dt="2023-09-11T05:37:08.411" v="21221" actId="164"/>
          <ac:spMkLst>
            <pc:docMk/>
            <pc:sldMk cId="2277083052" sldId="314"/>
            <ac:spMk id="49" creationId="{7ACB90A8-23C7-4E16-B7C2-2C3FB60FDF88}"/>
          </ac:spMkLst>
        </pc:spChg>
        <pc:spChg chg="del mod">
          <ac:chgData name="Marjokorpi, Kalle" userId="20486357-9ccc-4409-bc0b-ef60da3cad7d" providerId="ADAL" clId="{908CAFB5-4371-4E3B-8B39-74F6B4461CCB}" dt="2023-09-11T05:33:20.262" v="21155" actId="478"/>
          <ac:spMkLst>
            <pc:docMk/>
            <pc:sldMk cId="2277083052" sldId="314"/>
            <ac:spMk id="50" creationId="{A18569EE-89AF-B8ED-0519-1BEF1282A177}"/>
          </ac:spMkLst>
        </pc:spChg>
        <pc:spChg chg="mod">
          <ac:chgData name="Marjokorpi, Kalle" userId="20486357-9ccc-4409-bc0b-ef60da3cad7d" providerId="ADAL" clId="{908CAFB5-4371-4E3B-8B39-74F6B4461CCB}" dt="2023-09-11T05:37:08.411" v="21221" actId="164"/>
          <ac:spMkLst>
            <pc:docMk/>
            <pc:sldMk cId="2277083052" sldId="314"/>
            <ac:spMk id="51" creationId="{7923D208-BEA8-6BB9-B812-0CEAEC1C6EEE}"/>
          </ac:spMkLst>
        </pc:spChg>
        <pc:spChg chg="mod">
          <ac:chgData name="Marjokorpi, Kalle" userId="20486357-9ccc-4409-bc0b-ef60da3cad7d" providerId="ADAL" clId="{908CAFB5-4371-4E3B-8B39-74F6B4461CCB}" dt="2023-09-11T05:37:08.411" v="21221" actId="164"/>
          <ac:spMkLst>
            <pc:docMk/>
            <pc:sldMk cId="2277083052" sldId="314"/>
            <ac:spMk id="55" creationId="{33E2A905-259E-525F-975C-6E3EA072CE3D}"/>
          </ac:spMkLst>
        </pc:spChg>
        <pc:spChg chg="mod">
          <ac:chgData name="Marjokorpi, Kalle" userId="20486357-9ccc-4409-bc0b-ef60da3cad7d" providerId="ADAL" clId="{908CAFB5-4371-4E3B-8B39-74F6B4461CCB}" dt="2023-09-11T05:37:08.411" v="21221" actId="164"/>
          <ac:spMkLst>
            <pc:docMk/>
            <pc:sldMk cId="2277083052" sldId="314"/>
            <ac:spMk id="56" creationId="{5FC94B93-70E0-C4B4-4E38-E74B9B1A6218}"/>
          </ac:spMkLst>
        </pc:spChg>
        <pc:spChg chg="mod">
          <ac:chgData name="Marjokorpi, Kalle" userId="20486357-9ccc-4409-bc0b-ef60da3cad7d" providerId="ADAL" clId="{908CAFB5-4371-4E3B-8B39-74F6B4461CCB}" dt="2023-09-11T05:37:08.411" v="21221" actId="164"/>
          <ac:spMkLst>
            <pc:docMk/>
            <pc:sldMk cId="2277083052" sldId="314"/>
            <ac:spMk id="58" creationId="{DDF68037-01BC-27A9-8249-7000C3CD55C6}"/>
          </ac:spMkLst>
        </pc:spChg>
        <pc:spChg chg="mod">
          <ac:chgData name="Marjokorpi, Kalle" userId="20486357-9ccc-4409-bc0b-ef60da3cad7d" providerId="ADAL" clId="{908CAFB5-4371-4E3B-8B39-74F6B4461CCB}" dt="2023-09-11T05:37:08.411" v="21221" actId="164"/>
          <ac:spMkLst>
            <pc:docMk/>
            <pc:sldMk cId="2277083052" sldId="314"/>
            <ac:spMk id="61" creationId="{9F03027A-D732-AFB1-19E1-F49E732ED390}"/>
          </ac:spMkLst>
        </pc:spChg>
        <pc:spChg chg="mod">
          <ac:chgData name="Marjokorpi, Kalle" userId="20486357-9ccc-4409-bc0b-ef60da3cad7d" providerId="ADAL" clId="{908CAFB5-4371-4E3B-8B39-74F6B4461CCB}" dt="2023-09-11T05:37:08.411" v="21221" actId="164"/>
          <ac:spMkLst>
            <pc:docMk/>
            <pc:sldMk cId="2277083052" sldId="314"/>
            <ac:spMk id="62" creationId="{73C2C1C6-540E-4AFC-4062-79E357BC984F}"/>
          </ac:spMkLst>
        </pc:spChg>
        <pc:spChg chg="mod">
          <ac:chgData name="Marjokorpi, Kalle" userId="20486357-9ccc-4409-bc0b-ef60da3cad7d" providerId="ADAL" clId="{908CAFB5-4371-4E3B-8B39-74F6B4461CCB}" dt="2023-09-11T05:37:13.241" v="21222" actId="164"/>
          <ac:spMkLst>
            <pc:docMk/>
            <pc:sldMk cId="2277083052" sldId="314"/>
            <ac:spMk id="63" creationId="{7C18051D-02F9-F36F-A104-03C43A34EDBE}"/>
          </ac:spMkLst>
        </pc:spChg>
        <pc:spChg chg="mod">
          <ac:chgData name="Marjokorpi, Kalle" userId="20486357-9ccc-4409-bc0b-ef60da3cad7d" providerId="ADAL" clId="{908CAFB5-4371-4E3B-8B39-74F6B4461CCB}" dt="2023-09-11T05:37:13.241" v="21222" actId="164"/>
          <ac:spMkLst>
            <pc:docMk/>
            <pc:sldMk cId="2277083052" sldId="314"/>
            <ac:spMk id="1024" creationId="{397EF8F0-FC68-A36F-92E3-17F0602CC47A}"/>
          </ac:spMkLst>
        </pc:spChg>
        <pc:spChg chg="mod">
          <ac:chgData name="Marjokorpi, Kalle" userId="20486357-9ccc-4409-bc0b-ef60da3cad7d" providerId="ADAL" clId="{908CAFB5-4371-4E3B-8B39-74F6B4461CCB}" dt="2023-09-11T05:37:13.241" v="21222" actId="164"/>
          <ac:spMkLst>
            <pc:docMk/>
            <pc:sldMk cId="2277083052" sldId="314"/>
            <ac:spMk id="1027" creationId="{25CB4B93-0C04-244B-5A41-5F7C9EA366B1}"/>
          </ac:spMkLst>
        </pc:spChg>
        <pc:spChg chg="mod">
          <ac:chgData name="Marjokorpi, Kalle" userId="20486357-9ccc-4409-bc0b-ef60da3cad7d" providerId="ADAL" clId="{908CAFB5-4371-4E3B-8B39-74F6B4461CCB}" dt="2023-09-11T05:37:24.408" v="21224" actId="164"/>
          <ac:spMkLst>
            <pc:docMk/>
            <pc:sldMk cId="2277083052" sldId="314"/>
            <ac:spMk id="1030" creationId="{BC789C17-86D1-1F8F-DC36-ECB900215C63}"/>
          </ac:spMkLst>
        </pc:spChg>
        <pc:spChg chg="mod">
          <ac:chgData name="Marjokorpi, Kalle" userId="20486357-9ccc-4409-bc0b-ef60da3cad7d" providerId="ADAL" clId="{908CAFB5-4371-4E3B-8B39-74F6B4461CCB}" dt="2023-09-11T05:37:24.408" v="21224" actId="164"/>
          <ac:spMkLst>
            <pc:docMk/>
            <pc:sldMk cId="2277083052" sldId="314"/>
            <ac:spMk id="1032" creationId="{5ED48269-FC09-DE4B-FB27-95F5EF59F878}"/>
          </ac:spMkLst>
        </pc:spChg>
        <pc:spChg chg="mod">
          <ac:chgData name="Marjokorpi, Kalle" userId="20486357-9ccc-4409-bc0b-ef60da3cad7d" providerId="ADAL" clId="{908CAFB5-4371-4E3B-8B39-74F6B4461CCB}" dt="2023-09-11T05:37:24.408" v="21224" actId="164"/>
          <ac:spMkLst>
            <pc:docMk/>
            <pc:sldMk cId="2277083052" sldId="314"/>
            <ac:spMk id="1034" creationId="{155FE618-FF4D-E324-1439-90EF83FA95DE}"/>
          </ac:spMkLst>
        </pc:spChg>
        <pc:spChg chg="mod">
          <ac:chgData name="Marjokorpi, Kalle" userId="20486357-9ccc-4409-bc0b-ef60da3cad7d" providerId="ADAL" clId="{908CAFB5-4371-4E3B-8B39-74F6B4461CCB}" dt="2023-09-11T05:37:24.408" v="21224" actId="164"/>
          <ac:spMkLst>
            <pc:docMk/>
            <pc:sldMk cId="2277083052" sldId="314"/>
            <ac:spMk id="1036" creationId="{BBAF498F-185F-7A37-4B18-EBF21BE78F00}"/>
          </ac:spMkLst>
        </pc:spChg>
        <pc:spChg chg="mod">
          <ac:chgData name="Marjokorpi, Kalle" userId="20486357-9ccc-4409-bc0b-ef60da3cad7d" providerId="ADAL" clId="{908CAFB5-4371-4E3B-8B39-74F6B4461CCB}" dt="2023-09-11T05:37:24.408" v="21224" actId="164"/>
          <ac:spMkLst>
            <pc:docMk/>
            <pc:sldMk cId="2277083052" sldId="314"/>
            <ac:spMk id="1038" creationId="{C741CD7D-8D29-E8F0-4A79-3F7CC7F399B9}"/>
          </ac:spMkLst>
        </pc:spChg>
        <pc:spChg chg="mod">
          <ac:chgData name="Marjokorpi, Kalle" userId="20486357-9ccc-4409-bc0b-ef60da3cad7d" providerId="ADAL" clId="{908CAFB5-4371-4E3B-8B39-74F6B4461CCB}" dt="2023-09-11T05:37:24.408" v="21224" actId="164"/>
          <ac:spMkLst>
            <pc:docMk/>
            <pc:sldMk cId="2277083052" sldId="314"/>
            <ac:spMk id="1040" creationId="{7B2E054B-F47C-A345-B584-533872EB98F7}"/>
          </ac:spMkLst>
        </pc:spChg>
        <pc:spChg chg="mod">
          <ac:chgData name="Marjokorpi, Kalle" userId="20486357-9ccc-4409-bc0b-ef60da3cad7d" providerId="ADAL" clId="{908CAFB5-4371-4E3B-8B39-74F6B4461CCB}" dt="2023-09-11T05:37:28.331" v="21225" actId="164"/>
          <ac:spMkLst>
            <pc:docMk/>
            <pc:sldMk cId="2277083052" sldId="314"/>
            <ac:spMk id="1041" creationId="{D7E17FFF-A0F4-5D2B-D144-9271D0449CC1}"/>
          </ac:spMkLst>
        </pc:spChg>
        <pc:spChg chg="mod">
          <ac:chgData name="Marjokorpi, Kalle" userId="20486357-9ccc-4409-bc0b-ef60da3cad7d" providerId="ADAL" clId="{908CAFB5-4371-4E3B-8B39-74F6B4461CCB}" dt="2023-09-11T05:37:28.331" v="21225" actId="164"/>
          <ac:spMkLst>
            <pc:docMk/>
            <pc:sldMk cId="2277083052" sldId="314"/>
            <ac:spMk id="1044" creationId="{6647B130-D870-2669-6DA5-5C2D96A2397F}"/>
          </ac:spMkLst>
        </pc:spChg>
        <pc:spChg chg="mod">
          <ac:chgData name="Marjokorpi, Kalle" userId="20486357-9ccc-4409-bc0b-ef60da3cad7d" providerId="ADAL" clId="{908CAFB5-4371-4E3B-8B39-74F6B4461CCB}" dt="2023-09-11T05:37:28.331" v="21225" actId="164"/>
          <ac:spMkLst>
            <pc:docMk/>
            <pc:sldMk cId="2277083052" sldId="314"/>
            <ac:spMk id="1045" creationId="{EA4846B7-7A49-6F82-5FDB-831A4A77EC39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47" creationId="{B4B7E45A-D007-1149-8F86-F3F6F911F344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49" creationId="{6F7A8103-7C41-452E-6EEC-8CC1877FB9A5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51" creationId="{3B20C43B-65D7-D749-D805-0D50E54074E8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53" creationId="{941806A8-7670-D603-BA45-9AAEF17B08B3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55" creationId="{197E2053-BCDA-7436-73EB-E28820AA1CCB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57" creationId="{EAC17F18-C45C-01D8-A685-20AA7D38CA72}"/>
          </ac:spMkLst>
        </pc:spChg>
        <pc:spChg chg="add del mod">
          <ac:chgData name="Marjokorpi, Kalle" userId="20486357-9ccc-4409-bc0b-ef60da3cad7d" providerId="ADAL" clId="{908CAFB5-4371-4E3B-8B39-74F6B4461CCB}" dt="2023-09-11T05:24:39.031" v="21023" actId="478"/>
          <ac:spMkLst>
            <pc:docMk/>
            <pc:sldMk cId="2277083052" sldId="314"/>
            <ac:spMk id="1059" creationId="{63C7B2D9-601C-A97E-4A03-C1429EA51F74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61" creationId="{AF66AE22-4C03-E796-754D-9EDFDE0DAE12}"/>
          </ac:spMkLst>
        </pc:spChg>
        <pc:spChg chg="add del mod">
          <ac:chgData name="Marjokorpi, Kalle" userId="20486357-9ccc-4409-bc0b-ef60da3cad7d" providerId="ADAL" clId="{908CAFB5-4371-4E3B-8B39-74F6B4461CCB}" dt="2023-09-11T05:24:39.031" v="21023" actId="478"/>
          <ac:spMkLst>
            <pc:docMk/>
            <pc:sldMk cId="2277083052" sldId="314"/>
            <ac:spMk id="1063" creationId="{7EE15802-88DC-DC26-DA9F-F5F8F9824D33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73" creationId="{F3F5DF8F-9BE2-AD98-77BE-D4B3E0E0414A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75" creationId="{0DC05D2E-0365-E507-A604-823B1EAD0023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77" creationId="{97AD5474-459A-F307-136B-A9DB10536039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79" creationId="{A2C20CE4-79D4-58B7-1CBE-176F49CE4B13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80" creationId="{BC85AAEE-E25D-241C-C603-96C98CF92683}"/>
          </ac:spMkLst>
        </pc:spChg>
        <pc:spChg chg="add del mod">
          <ac:chgData name="Marjokorpi, Kalle" userId="20486357-9ccc-4409-bc0b-ef60da3cad7d" providerId="ADAL" clId="{908CAFB5-4371-4E3B-8B39-74F6B4461CCB}" dt="2023-09-11T05:24:39.031" v="21023" actId="478"/>
          <ac:spMkLst>
            <pc:docMk/>
            <pc:sldMk cId="2277083052" sldId="314"/>
            <ac:spMk id="1082" creationId="{38803066-E328-FF70-2171-B17A6A1F7580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84" creationId="{FE54EBB7-47EE-398A-61A7-807D2182BFDD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86" creationId="{0C043B5C-23CE-5724-7BD0-F9A9DE2D66B9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88" creationId="{BADCC721-50BE-5F01-202C-016DDF64F866}"/>
          </ac:spMkLst>
        </pc:spChg>
        <pc:spChg chg="add mod">
          <ac:chgData name="Marjokorpi, Kalle" userId="20486357-9ccc-4409-bc0b-ef60da3cad7d" providerId="ADAL" clId="{908CAFB5-4371-4E3B-8B39-74F6B4461CCB}" dt="2023-09-11T05:37:28.331" v="21225" actId="164"/>
          <ac:spMkLst>
            <pc:docMk/>
            <pc:sldMk cId="2277083052" sldId="314"/>
            <ac:spMk id="1089" creationId="{208123F3-7562-0237-F0DC-1BD73008453A}"/>
          </ac:spMkLst>
        </pc:spChg>
        <pc:spChg chg="add mod">
          <ac:chgData name="Marjokorpi, Kalle" userId="20486357-9ccc-4409-bc0b-ef60da3cad7d" providerId="ADAL" clId="{908CAFB5-4371-4E3B-8B39-74F6B4461CCB}" dt="2023-09-11T05:32:50.040" v="21150"/>
          <ac:spMkLst>
            <pc:docMk/>
            <pc:sldMk cId="2277083052" sldId="314"/>
            <ac:spMk id="1090" creationId="{4F7B4FFE-1AFD-1896-F726-246B2E35FC9B}"/>
          </ac:spMkLst>
        </pc:spChg>
        <pc:grpChg chg="del">
          <ac:chgData name="Marjokorpi, Kalle" userId="20486357-9ccc-4409-bc0b-ef60da3cad7d" providerId="ADAL" clId="{908CAFB5-4371-4E3B-8B39-74F6B4461CCB}" dt="2023-09-11T05:22:06.202" v="20972" actId="478"/>
          <ac:grpSpMkLst>
            <pc:docMk/>
            <pc:sldMk cId="2277083052" sldId="314"/>
            <ac:grpSpMk id="30" creationId="{2B71362B-B03A-D00A-BD2D-E92C690A648F}"/>
          </ac:grpSpMkLst>
        </pc:grpChg>
        <pc:grpChg chg="add mod">
          <ac:chgData name="Marjokorpi, Kalle" userId="20486357-9ccc-4409-bc0b-ef60da3cad7d" providerId="ADAL" clId="{908CAFB5-4371-4E3B-8B39-74F6B4461CCB}" dt="2023-09-11T05:37:20.138" v="21223" actId="164"/>
          <ac:grpSpMkLst>
            <pc:docMk/>
            <pc:sldMk cId="2277083052" sldId="314"/>
            <ac:grpSpMk id="1064" creationId="{3162BA61-92A9-9610-3122-F9F1DFABCA34}"/>
          </ac:grpSpMkLst>
        </pc:grpChg>
        <pc:grpChg chg="add mod">
          <ac:chgData name="Marjokorpi, Kalle" userId="20486357-9ccc-4409-bc0b-ef60da3cad7d" providerId="ADAL" clId="{908CAFB5-4371-4E3B-8B39-74F6B4461CCB}" dt="2023-09-11T05:37:08.411" v="21221" actId="164"/>
          <ac:grpSpMkLst>
            <pc:docMk/>
            <pc:sldMk cId="2277083052" sldId="314"/>
            <ac:grpSpMk id="1101" creationId="{BD7D1A07-0646-8173-3D9A-3907F088E20A}"/>
          </ac:grpSpMkLst>
        </pc:grpChg>
        <pc:grpChg chg="add mod">
          <ac:chgData name="Marjokorpi, Kalle" userId="20486357-9ccc-4409-bc0b-ef60da3cad7d" providerId="ADAL" clId="{908CAFB5-4371-4E3B-8B39-74F6B4461CCB}" dt="2023-09-11T05:37:13.241" v="21222" actId="164"/>
          <ac:grpSpMkLst>
            <pc:docMk/>
            <pc:sldMk cId="2277083052" sldId="314"/>
            <ac:grpSpMk id="1102" creationId="{AC638420-6B91-FCBE-66CD-C889BA8C4543}"/>
          </ac:grpSpMkLst>
        </pc:grpChg>
        <pc:grpChg chg="add mod">
          <ac:chgData name="Marjokorpi, Kalle" userId="20486357-9ccc-4409-bc0b-ef60da3cad7d" providerId="ADAL" clId="{908CAFB5-4371-4E3B-8B39-74F6B4461CCB}" dt="2023-09-11T05:37:20.138" v="21223" actId="164"/>
          <ac:grpSpMkLst>
            <pc:docMk/>
            <pc:sldMk cId="2277083052" sldId="314"/>
            <ac:grpSpMk id="1103" creationId="{B78AFB76-E6CA-FD45-8E24-79D16E325351}"/>
          </ac:grpSpMkLst>
        </pc:grpChg>
        <pc:grpChg chg="add mod">
          <ac:chgData name="Marjokorpi, Kalle" userId="20486357-9ccc-4409-bc0b-ef60da3cad7d" providerId="ADAL" clId="{908CAFB5-4371-4E3B-8B39-74F6B4461CCB}" dt="2023-09-11T05:37:24.408" v="21224" actId="164"/>
          <ac:grpSpMkLst>
            <pc:docMk/>
            <pc:sldMk cId="2277083052" sldId="314"/>
            <ac:grpSpMk id="1104" creationId="{09FCA802-4E22-9010-3C46-BD850E6B7805}"/>
          </ac:grpSpMkLst>
        </pc:grpChg>
        <pc:grpChg chg="add mod">
          <ac:chgData name="Marjokorpi, Kalle" userId="20486357-9ccc-4409-bc0b-ef60da3cad7d" providerId="ADAL" clId="{908CAFB5-4371-4E3B-8B39-74F6B4461CCB}" dt="2023-09-11T05:37:28.331" v="21225" actId="164"/>
          <ac:grpSpMkLst>
            <pc:docMk/>
            <pc:sldMk cId="2277083052" sldId="314"/>
            <ac:grpSpMk id="1105" creationId="{81D6E8CE-0617-46CE-62BB-9AC47EA216A3}"/>
          </ac:grpSpMkLst>
        </pc:grpChg>
        <pc:picChg chg="add del mod">
          <ac:chgData name="Marjokorpi, Kalle" userId="20486357-9ccc-4409-bc0b-ef60da3cad7d" providerId="ADAL" clId="{908CAFB5-4371-4E3B-8B39-74F6B4461CCB}" dt="2023-09-11T05:32:56.359" v="21151" actId="478"/>
          <ac:picMkLst>
            <pc:docMk/>
            <pc:sldMk cId="2277083052" sldId="314"/>
            <ac:picMk id="3" creationId="{1C097904-CF9D-0F5B-52F8-37355C720613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12" creationId="{4F2B5300-304F-8BFA-6E3D-A766DFD2AFBC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14" creationId="{67646A76-83E2-A0C2-0C14-2439399DD077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16" creationId="{B88A77DF-F97C-639C-A249-6FD7C6069883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18" creationId="{65D04F7B-4C9A-8E07-52CD-4F9A968FB57E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20" creationId="{6D7160A7-DA0B-89FB-E845-EB14ABABEDD6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22" creationId="{8B47A282-EBBA-28D0-884D-6A782941CE7B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24" creationId="{CAA2FDEA-8C08-CECF-F689-65984A598272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26" creationId="{4FFD6B69-270D-D7CE-ED99-222E9B128772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28" creationId="{2B40D3AE-5AFA-8923-4832-BA73486AEECD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38" creationId="{438103B6-9C11-1217-D0ED-D448D801A4DD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40" creationId="{09C55251-0987-126F-6335-93AA4C097682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42" creationId="{B93F70E0-4D1A-6BBF-844A-5D7939A2BCC3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44" creationId="{271FD6CD-BE7B-14B5-5A72-272AEACEE8A0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47" creationId="{44CA6C8F-53E5-7F97-025A-B6725304260C}"/>
          </ac:picMkLst>
        </pc:picChg>
        <pc:picChg chg="del mod">
          <ac:chgData name="Marjokorpi, Kalle" userId="20486357-9ccc-4409-bc0b-ef60da3cad7d" providerId="ADAL" clId="{908CAFB5-4371-4E3B-8B39-74F6B4461CCB}" dt="2023-09-11T05:36:13.974" v="21205" actId="478"/>
          <ac:picMkLst>
            <pc:docMk/>
            <pc:sldMk cId="2277083052" sldId="314"/>
            <ac:picMk id="52" creationId="{4B15BF00-8567-78A5-AAC2-1DB1469FA2B6}"/>
          </ac:picMkLst>
        </pc:picChg>
        <pc:picChg chg="del mod">
          <ac:chgData name="Marjokorpi, Kalle" userId="20486357-9ccc-4409-bc0b-ef60da3cad7d" providerId="ADAL" clId="{908CAFB5-4371-4E3B-8B39-74F6B4461CCB}" dt="2023-09-11T05:33:20.708" v="21156" actId="478"/>
          <ac:picMkLst>
            <pc:docMk/>
            <pc:sldMk cId="2277083052" sldId="314"/>
            <ac:picMk id="53" creationId="{F34A95E5-51ED-9EC5-315C-2063673EF5A5}"/>
          </ac:picMkLst>
        </pc:picChg>
        <pc:picChg chg="del mod">
          <ac:chgData name="Marjokorpi, Kalle" userId="20486357-9ccc-4409-bc0b-ef60da3cad7d" providerId="ADAL" clId="{908CAFB5-4371-4E3B-8B39-74F6B4461CCB}" dt="2023-09-11T05:36:47.413" v="21214" actId="478"/>
          <ac:picMkLst>
            <pc:docMk/>
            <pc:sldMk cId="2277083052" sldId="314"/>
            <ac:picMk id="54" creationId="{964149A9-052F-912F-1A64-DE06C0BF72BA}"/>
          </ac:picMkLst>
        </pc:picChg>
        <pc:picChg chg="del mod">
          <ac:chgData name="Marjokorpi, Kalle" userId="20486357-9ccc-4409-bc0b-ef60da3cad7d" providerId="ADAL" clId="{908CAFB5-4371-4E3B-8B39-74F6B4461CCB}" dt="2023-09-11T05:35:53.167" v="21200" actId="478"/>
          <ac:picMkLst>
            <pc:docMk/>
            <pc:sldMk cId="2277083052" sldId="314"/>
            <ac:picMk id="57" creationId="{191F15D6-CE13-C584-FA25-C0FEDBBA7249}"/>
          </ac:picMkLst>
        </pc:picChg>
        <pc:picChg chg="del mod">
          <ac:chgData name="Marjokorpi, Kalle" userId="20486357-9ccc-4409-bc0b-ef60da3cad7d" providerId="ADAL" clId="{908CAFB5-4371-4E3B-8B39-74F6B4461CCB}" dt="2023-09-11T05:35:20.602" v="21195" actId="478"/>
          <ac:picMkLst>
            <pc:docMk/>
            <pc:sldMk cId="2277083052" sldId="314"/>
            <ac:picMk id="59" creationId="{8DEEB465-C078-4A57-8DD1-F188FE52355D}"/>
          </ac:picMkLst>
        </pc:picChg>
        <pc:picChg chg="del mod">
          <ac:chgData name="Marjokorpi, Kalle" userId="20486357-9ccc-4409-bc0b-ef60da3cad7d" providerId="ADAL" clId="{908CAFB5-4371-4E3B-8B39-74F6B4461CCB}" dt="2023-09-11T05:34:33.182" v="21190" actId="478"/>
          <ac:picMkLst>
            <pc:docMk/>
            <pc:sldMk cId="2277083052" sldId="314"/>
            <ac:picMk id="60" creationId="{9228E358-F857-95CE-9F71-38F471E656D7}"/>
          </ac:picMkLst>
        </pc:picChg>
        <pc:picChg chg="mod">
          <ac:chgData name="Marjokorpi, Kalle" userId="20486357-9ccc-4409-bc0b-ef60da3cad7d" providerId="ADAL" clId="{908CAFB5-4371-4E3B-8B39-74F6B4461CCB}" dt="2023-09-11T05:37:13.241" v="21222" actId="164"/>
          <ac:picMkLst>
            <pc:docMk/>
            <pc:sldMk cId="2277083052" sldId="314"/>
            <ac:picMk id="1025" creationId="{D54B5BDA-950E-D773-70B1-B2840CDB3B31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1026" creationId="{B688514A-382A-F09F-850F-B94178827682}"/>
          </ac:picMkLst>
        </pc:picChg>
        <pc:picChg chg="del mod">
          <ac:chgData name="Marjokorpi, Kalle" userId="20486357-9ccc-4409-bc0b-ef60da3cad7d" providerId="ADAL" clId="{908CAFB5-4371-4E3B-8B39-74F6B4461CCB}" dt="2023-09-11T05:33:00.020" v="21153" actId="478"/>
          <ac:picMkLst>
            <pc:docMk/>
            <pc:sldMk cId="2277083052" sldId="314"/>
            <ac:picMk id="1028" creationId="{58D9F5BE-C02F-9E87-3239-45EA8D484B2F}"/>
          </ac:picMkLst>
        </pc:picChg>
        <pc:picChg chg="mod">
          <ac:chgData name="Marjokorpi, Kalle" userId="20486357-9ccc-4409-bc0b-ef60da3cad7d" providerId="ADAL" clId="{908CAFB5-4371-4E3B-8B39-74F6B4461CCB}" dt="2023-09-11T05:37:24.408" v="21224" actId="164"/>
          <ac:picMkLst>
            <pc:docMk/>
            <pc:sldMk cId="2277083052" sldId="314"/>
            <ac:picMk id="1029" creationId="{9B0EAAE9-EF96-E35D-A790-4AAADDA5F9F9}"/>
          </ac:picMkLst>
        </pc:picChg>
        <pc:picChg chg="mod">
          <ac:chgData name="Marjokorpi, Kalle" userId="20486357-9ccc-4409-bc0b-ef60da3cad7d" providerId="ADAL" clId="{908CAFB5-4371-4E3B-8B39-74F6B4461CCB}" dt="2023-09-11T05:37:24.408" v="21224" actId="164"/>
          <ac:picMkLst>
            <pc:docMk/>
            <pc:sldMk cId="2277083052" sldId="314"/>
            <ac:picMk id="1031" creationId="{06A82F46-D08E-E6F5-B5F2-179C10D4CA7C}"/>
          </ac:picMkLst>
        </pc:picChg>
        <pc:picChg chg="mod">
          <ac:chgData name="Marjokorpi, Kalle" userId="20486357-9ccc-4409-bc0b-ef60da3cad7d" providerId="ADAL" clId="{908CAFB5-4371-4E3B-8B39-74F6B4461CCB}" dt="2023-09-11T05:37:24.408" v="21224" actId="164"/>
          <ac:picMkLst>
            <pc:docMk/>
            <pc:sldMk cId="2277083052" sldId="314"/>
            <ac:picMk id="1033" creationId="{9FC3DEA0-1102-A83A-EBAF-56E3B41E0D2A}"/>
          </ac:picMkLst>
        </pc:picChg>
        <pc:picChg chg="mod">
          <ac:chgData name="Marjokorpi, Kalle" userId="20486357-9ccc-4409-bc0b-ef60da3cad7d" providerId="ADAL" clId="{908CAFB5-4371-4E3B-8B39-74F6B4461CCB}" dt="2023-09-11T05:37:24.408" v="21224" actId="164"/>
          <ac:picMkLst>
            <pc:docMk/>
            <pc:sldMk cId="2277083052" sldId="314"/>
            <ac:picMk id="1035" creationId="{68B0A773-622B-842B-FE52-56D56F471A6A}"/>
          </ac:picMkLst>
        </pc:picChg>
        <pc:picChg chg="mod">
          <ac:chgData name="Marjokorpi, Kalle" userId="20486357-9ccc-4409-bc0b-ef60da3cad7d" providerId="ADAL" clId="{908CAFB5-4371-4E3B-8B39-74F6B4461CCB}" dt="2023-09-11T05:37:24.408" v="21224" actId="164"/>
          <ac:picMkLst>
            <pc:docMk/>
            <pc:sldMk cId="2277083052" sldId="314"/>
            <ac:picMk id="1037" creationId="{D20DD83A-9AFF-6FF3-156C-60B21B8723C3}"/>
          </ac:picMkLst>
        </pc:picChg>
        <pc:picChg chg="mod">
          <ac:chgData name="Marjokorpi, Kalle" userId="20486357-9ccc-4409-bc0b-ef60da3cad7d" providerId="ADAL" clId="{908CAFB5-4371-4E3B-8B39-74F6B4461CCB}" dt="2023-09-11T05:37:24.408" v="21224" actId="164"/>
          <ac:picMkLst>
            <pc:docMk/>
            <pc:sldMk cId="2277083052" sldId="314"/>
            <ac:picMk id="1039" creationId="{74C5157C-65F7-7AAA-E631-FDC06618CDC0}"/>
          </ac:picMkLst>
        </pc:picChg>
        <pc:picChg chg="mod">
          <ac:chgData name="Marjokorpi, Kalle" userId="20486357-9ccc-4409-bc0b-ef60da3cad7d" providerId="ADAL" clId="{908CAFB5-4371-4E3B-8B39-74F6B4461CCB}" dt="2023-09-11T05:37:28.331" v="21225" actId="164"/>
          <ac:picMkLst>
            <pc:docMk/>
            <pc:sldMk cId="2277083052" sldId="314"/>
            <ac:picMk id="1042" creationId="{BE3B681C-81FA-9A90-5AC4-8FA05A3E3C7D}"/>
          </ac:picMkLst>
        </pc:picChg>
        <pc:picChg chg="mod">
          <ac:chgData name="Marjokorpi, Kalle" userId="20486357-9ccc-4409-bc0b-ef60da3cad7d" providerId="ADAL" clId="{908CAFB5-4371-4E3B-8B39-74F6B4461CCB}" dt="2023-09-11T05:37:28.331" v="21225" actId="164"/>
          <ac:picMkLst>
            <pc:docMk/>
            <pc:sldMk cId="2277083052" sldId="314"/>
            <ac:picMk id="1043" creationId="{4391E197-5744-466A-DD8A-16427267A395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46" creationId="{EBE2DD62-6FE9-FEC1-D634-430F4F6FD41B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48" creationId="{72931A3B-EAA1-7D07-EC91-3B435629955C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50" creationId="{4C518144-4CFB-7D3B-78CF-17ED04D701DB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52" creationId="{D96EE671-1CF1-9DB2-3443-E46770E43E14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54" creationId="{A75AA03C-A0EA-CA5F-4213-40DACDF10980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56" creationId="{B5E4B3E5-EC18-3632-C5BE-55514C7E0A92}"/>
          </ac:picMkLst>
        </pc:picChg>
        <pc:picChg chg="add del mod">
          <ac:chgData name="Marjokorpi, Kalle" userId="20486357-9ccc-4409-bc0b-ef60da3cad7d" providerId="ADAL" clId="{908CAFB5-4371-4E3B-8B39-74F6B4461CCB}" dt="2023-09-11T05:24:39.031" v="21023" actId="478"/>
          <ac:picMkLst>
            <pc:docMk/>
            <pc:sldMk cId="2277083052" sldId="314"/>
            <ac:picMk id="1058" creationId="{197610D0-DBD0-2F9E-19E5-0FB314C481B3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60" creationId="{3A90E6D3-98C7-A3FE-51AB-727F2CB2BDEF}"/>
          </ac:picMkLst>
        </pc:picChg>
        <pc:picChg chg="add del mod">
          <ac:chgData name="Marjokorpi, Kalle" userId="20486357-9ccc-4409-bc0b-ef60da3cad7d" providerId="ADAL" clId="{908CAFB5-4371-4E3B-8B39-74F6B4461CCB}" dt="2023-09-11T05:24:39.031" v="21023" actId="478"/>
          <ac:picMkLst>
            <pc:docMk/>
            <pc:sldMk cId="2277083052" sldId="314"/>
            <ac:picMk id="1062" creationId="{191EBB46-AD43-75BE-3C66-12FF8544D192}"/>
          </ac:picMkLst>
        </pc:picChg>
        <pc:picChg chg="mod">
          <ac:chgData name="Marjokorpi, Kalle" userId="20486357-9ccc-4409-bc0b-ef60da3cad7d" providerId="ADAL" clId="{908CAFB5-4371-4E3B-8B39-74F6B4461CCB}" dt="2023-09-11T05:32:17.280" v="21145" actId="1036"/>
          <ac:picMkLst>
            <pc:docMk/>
            <pc:sldMk cId="2277083052" sldId="314"/>
            <ac:picMk id="1065" creationId="{717BD0AD-9D46-55E4-328F-3378AB5B4CE8}"/>
          </ac:picMkLst>
        </pc:picChg>
        <pc:picChg chg="mod">
          <ac:chgData name="Marjokorpi, Kalle" userId="20486357-9ccc-4409-bc0b-ef60da3cad7d" providerId="ADAL" clId="{908CAFB5-4371-4E3B-8B39-74F6B4461CCB}" dt="2023-09-11T05:32:17.280" v="21145" actId="1036"/>
          <ac:picMkLst>
            <pc:docMk/>
            <pc:sldMk cId="2277083052" sldId="314"/>
            <ac:picMk id="1066" creationId="{8719DBC5-0450-1E50-B8EC-0F64C3720D36}"/>
          </ac:picMkLst>
        </pc:picChg>
        <pc:picChg chg="mod">
          <ac:chgData name="Marjokorpi, Kalle" userId="20486357-9ccc-4409-bc0b-ef60da3cad7d" providerId="ADAL" clId="{908CAFB5-4371-4E3B-8B39-74F6B4461CCB}" dt="2023-09-11T05:32:17.280" v="21145" actId="1036"/>
          <ac:picMkLst>
            <pc:docMk/>
            <pc:sldMk cId="2277083052" sldId="314"/>
            <ac:picMk id="1067" creationId="{5A313D19-B807-CE5E-4817-03AFBE0AF6BD}"/>
          </ac:picMkLst>
        </pc:picChg>
        <pc:picChg chg="mod">
          <ac:chgData name="Marjokorpi, Kalle" userId="20486357-9ccc-4409-bc0b-ef60da3cad7d" providerId="ADAL" clId="{908CAFB5-4371-4E3B-8B39-74F6B4461CCB}" dt="2023-09-11T05:32:17.280" v="21145" actId="1036"/>
          <ac:picMkLst>
            <pc:docMk/>
            <pc:sldMk cId="2277083052" sldId="314"/>
            <ac:picMk id="1068" creationId="{774F1465-C0BC-4BE5-D37F-3F18D7187EF0}"/>
          </ac:picMkLst>
        </pc:picChg>
        <pc:picChg chg="mod">
          <ac:chgData name="Marjokorpi, Kalle" userId="20486357-9ccc-4409-bc0b-ef60da3cad7d" providerId="ADAL" clId="{908CAFB5-4371-4E3B-8B39-74F6B4461CCB}" dt="2023-09-11T05:32:17.280" v="21145" actId="1036"/>
          <ac:picMkLst>
            <pc:docMk/>
            <pc:sldMk cId="2277083052" sldId="314"/>
            <ac:picMk id="1069" creationId="{4B165A30-DF43-F2CA-1FBE-108F80E42B47}"/>
          </ac:picMkLst>
        </pc:picChg>
        <pc:picChg chg="mod">
          <ac:chgData name="Marjokorpi, Kalle" userId="20486357-9ccc-4409-bc0b-ef60da3cad7d" providerId="ADAL" clId="{908CAFB5-4371-4E3B-8B39-74F6B4461CCB}" dt="2023-09-11T05:32:17.280" v="21145" actId="1036"/>
          <ac:picMkLst>
            <pc:docMk/>
            <pc:sldMk cId="2277083052" sldId="314"/>
            <ac:picMk id="1070" creationId="{67CBE85B-F585-8B4C-CA6C-D3EF1E89A36D}"/>
          </ac:picMkLst>
        </pc:picChg>
        <pc:picChg chg="mod">
          <ac:chgData name="Marjokorpi, Kalle" userId="20486357-9ccc-4409-bc0b-ef60da3cad7d" providerId="ADAL" clId="{908CAFB5-4371-4E3B-8B39-74F6B4461CCB}" dt="2023-09-11T05:32:17.280" v="21145" actId="1036"/>
          <ac:picMkLst>
            <pc:docMk/>
            <pc:sldMk cId="2277083052" sldId="314"/>
            <ac:picMk id="1071" creationId="{1672E271-BDD2-25E5-163F-375AEE449121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72" creationId="{E9B8C48C-F81C-E374-5F72-B099865B1CEC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74" creationId="{37F08664-D6D9-B53B-478E-F2AAAC70F176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76" creationId="{3B349DAF-6D7A-9013-61D5-2ED9E6E126C4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78" creationId="{CB335007-6DA4-E0E4-2EDD-AAA5DF19F4BF}"/>
          </ac:picMkLst>
        </pc:picChg>
        <pc:picChg chg="add del mod">
          <ac:chgData name="Marjokorpi, Kalle" userId="20486357-9ccc-4409-bc0b-ef60da3cad7d" providerId="ADAL" clId="{908CAFB5-4371-4E3B-8B39-74F6B4461CCB}" dt="2023-09-11T05:24:39.031" v="21023" actId="478"/>
          <ac:picMkLst>
            <pc:docMk/>
            <pc:sldMk cId="2277083052" sldId="314"/>
            <ac:picMk id="1081" creationId="{8FED9742-426F-1168-4761-A61A54800E03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83" creationId="{B502C29E-6E1B-9145-3DA1-F2AA61CE4FBA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85" creationId="{E71D05C7-DA35-34FB-ED1A-E3DF767F89B0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87" creationId="{C926EDF4-4C1F-A030-AA3D-9F806DD19AAE}"/>
          </ac:picMkLst>
        </pc:picChg>
        <pc:picChg chg="add mod">
          <ac:chgData name="Marjokorpi, Kalle" userId="20486357-9ccc-4409-bc0b-ef60da3cad7d" providerId="ADAL" clId="{908CAFB5-4371-4E3B-8B39-74F6B4461CCB}" dt="2023-09-11T05:37:08.411" v="21221" actId="164"/>
          <ac:picMkLst>
            <pc:docMk/>
            <pc:sldMk cId="2277083052" sldId="314"/>
            <ac:picMk id="1092" creationId="{1A0E0E06-60D4-F21C-9D8E-A1357161528B}"/>
          </ac:picMkLst>
        </pc:picChg>
        <pc:picChg chg="add mod">
          <ac:chgData name="Marjokorpi, Kalle" userId="20486357-9ccc-4409-bc0b-ef60da3cad7d" providerId="ADAL" clId="{908CAFB5-4371-4E3B-8B39-74F6B4461CCB}" dt="2023-09-11T05:37:08.411" v="21221" actId="164"/>
          <ac:picMkLst>
            <pc:docMk/>
            <pc:sldMk cId="2277083052" sldId="314"/>
            <ac:picMk id="1094" creationId="{502DCFB4-C79D-D605-72E5-4528C4E36B9F}"/>
          </ac:picMkLst>
        </pc:picChg>
        <pc:picChg chg="add mod">
          <ac:chgData name="Marjokorpi, Kalle" userId="20486357-9ccc-4409-bc0b-ef60da3cad7d" providerId="ADAL" clId="{908CAFB5-4371-4E3B-8B39-74F6B4461CCB}" dt="2023-09-11T05:37:08.411" v="21221" actId="164"/>
          <ac:picMkLst>
            <pc:docMk/>
            <pc:sldMk cId="2277083052" sldId="314"/>
            <ac:picMk id="1096" creationId="{357861C5-C9A0-41A5-4F87-6EACB3FB8340}"/>
          </ac:picMkLst>
        </pc:picChg>
        <pc:picChg chg="add mod">
          <ac:chgData name="Marjokorpi, Kalle" userId="20486357-9ccc-4409-bc0b-ef60da3cad7d" providerId="ADAL" clId="{908CAFB5-4371-4E3B-8B39-74F6B4461CCB}" dt="2023-09-11T05:37:08.411" v="21221" actId="164"/>
          <ac:picMkLst>
            <pc:docMk/>
            <pc:sldMk cId="2277083052" sldId="314"/>
            <ac:picMk id="1098" creationId="{965DB869-5AAE-D6F8-8A3D-93FC2085DD7F}"/>
          </ac:picMkLst>
        </pc:picChg>
        <pc:picChg chg="add mod">
          <ac:chgData name="Marjokorpi, Kalle" userId="20486357-9ccc-4409-bc0b-ef60da3cad7d" providerId="ADAL" clId="{908CAFB5-4371-4E3B-8B39-74F6B4461CCB}" dt="2023-09-11T05:37:08.411" v="21221" actId="164"/>
          <ac:picMkLst>
            <pc:docMk/>
            <pc:sldMk cId="2277083052" sldId="314"/>
            <ac:picMk id="1100" creationId="{2ECC54BE-947D-DE44-F1D7-AEBD918671B4}"/>
          </ac:picMkLst>
        </pc:picChg>
      </pc:sldChg>
      <pc:sldChg chg="addSp delSp modSp add mod modAnim">
        <pc:chgData name="Marjokorpi, Kalle" userId="20486357-9ccc-4409-bc0b-ef60da3cad7d" providerId="ADAL" clId="{908CAFB5-4371-4E3B-8B39-74F6B4461CCB}" dt="2023-09-11T05:52:46.267" v="21409"/>
        <pc:sldMkLst>
          <pc:docMk/>
          <pc:sldMk cId="2842035256" sldId="315"/>
        </pc:sldMkLst>
        <pc:spChg chg="add mod">
          <ac:chgData name="Marjokorpi, Kalle" userId="20486357-9ccc-4409-bc0b-ef60da3cad7d" providerId="ADAL" clId="{908CAFB5-4371-4E3B-8B39-74F6B4461CCB}" dt="2023-09-11T05:52:12.048" v="21401" actId="164"/>
          <ac:spMkLst>
            <pc:docMk/>
            <pc:sldMk cId="2842035256" sldId="315"/>
            <ac:spMk id="3" creationId="{B9F0CB9A-0B87-33AA-F130-27E40FB671EE}"/>
          </ac:spMkLst>
        </pc:spChg>
        <pc:spChg chg="add mod">
          <ac:chgData name="Marjokorpi, Kalle" userId="20486357-9ccc-4409-bc0b-ef60da3cad7d" providerId="ADAL" clId="{908CAFB5-4371-4E3B-8B39-74F6B4461CCB}" dt="2023-09-11T05:52:12.048" v="21401" actId="164"/>
          <ac:spMkLst>
            <pc:docMk/>
            <pc:sldMk cId="2842035256" sldId="315"/>
            <ac:spMk id="8" creationId="{4E909B2D-AD5E-EC72-FB0F-0A9CC8A33DEC}"/>
          </ac:spMkLst>
        </pc:spChg>
        <pc:spChg chg="mod">
          <ac:chgData name="Marjokorpi, Kalle" userId="20486357-9ccc-4409-bc0b-ef60da3cad7d" providerId="ADAL" clId="{908CAFB5-4371-4E3B-8B39-74F6B4461CCB}" dt="2023-09-11T05:52:07.836" v="21400" actId="164"/>
          <ac:spMkLst>
            <pc:docMk/>
            <pc:sldMk cId="2842035256" sldId="315"/>
            <ac:spMk id="10" creationId="{25DADC9F-2D7C-B85D-A29E-C4A25215AA25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12" creationId="{08E8CE51-930C-391D-C170-A8469310AB04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13" creationId="{20D88F92-3B0F-FC58-EEAD-44AA186D783B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14" creationId="{C22059C6-6B8E-48F8-20FB-5D93B97ACB0A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15" creationId="{2B24FF36-C673-A58F-796E-3ACF551F4491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17" creationId="{43A88AE9-5CFD-0E49-408A-3BA2430F7D6C}"/>
          </ac:spMkLst>
        </pc:spChg>
        <pc:spChg chg="mod">
          <ac:chgData name="Marjokorpi, Kalle" userId="20486357-9ccc-4409-bc0b-ef60da3cad7d" providerId="ADAL" clId="{908CAFB5-4371-4E3B-8B39-74F6B4461CCB}" dt="2023-09-11T05:52:07.836" v="21400" actId="164"/>
          <ac:spMkLst>
            <pc:docMk/>
            <pc:sldMk cId="2842035256" sldId="315"/>
            <ac:spMk id="18" creationId="{73BDA11F-C814-1CAE-8F56-71E3ED51BF03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19" creationId="{3C6C9E10-0F9E-04BC-0924-4E3EBADD71CA}"/>
          </ac:spMkLst>
        </pc:spChg>
        <pc:spChg chg="add mod">
          <ac:chgData name="Marjokorpi, Kalle" userId="20486357-9ccc-4409-bc0b-ef60da3cad7d" providerId="ADAL" clId="{908CAFB5-4371-4E3B-8B39-74F6B4461CCB}" dt="2023-09-11T05:52:12.048" v="21401" actId="164"/>
          <ac:spMkLst>
            <pc:docMk/>
            <pc:sldMk cId="2842035256" sldId="315"/>
            <ac:spMk id="20" creationId="{4B3AB71C-4488-777D-EBB5-7695BFAE2B41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22" creationId="{C3CFD246-3467-CF57-2DDA-07839A8591BD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24" creationId="{EC14B907-EE1F-DAE6-80D3-2861BFF3CB61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26" creationId="{E2F5A87B-4CCE-7D4C-7893-FC6A529B93B3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27" creationId="{F77D86A5-E932-B8A7-B002-ECCBC5C4BFC4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28" creationId="{549F8ABA-871A-E415-A34E-55A2367DF700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32" creationId="{5F78AE67-84E9-BE11-E394-F9468BC50B62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33" creationId="{061381D3-0455-C74A-BD73-AA1DEB4132B9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36" creationId="{7D0AAB3A-9405-6579-C14A-BED6A62C0CA0}"/>
          </ac:spMkLst>
        </pc:spChg>
        <pc:spChg chg="mod">
          <ac:chgData name="Marjokorpi, Kalle" userId="20486357-9ccc-4409-bc0b-ef60da3cad7d" providerId="ADAL" clId="{908CAFB5-4371-4E3B-8B39-74F6B4461CCB}" dt="2023-09-11T05:52:07.836" v="21400" actId="164"/>
          <ac:spMkLst>
            <pc:docMk/>
            <pc:sldMk cId="2842035256" sldId="315"/>
            <ac:spMk id="37" creationId="{965D4440-A7AD-9ABE-C4B0-C1012E18DD70}"/>
          </ac:spMkLst>
        </pc:spChg>
        <pc:spChg chg="mod">
          <ac:chgData name="Marjokorpi, Kalle" userId="20486357-9ccc-4409-bc0b-ef60da3cad7d" providerId="ADAL" clId="{908CAFB5-4371-4E3B-8B39-74F6B4461CCB}" dt="2023-09-11T05:52:07.836" v="21400" actId="164"/>
          <ac:spMkLst>
            <pc:docMk/>
            <pc:sldMk cId="2842035256" sldId="315"/>
            <ac:spMk id="39" creationId="{E3EF67B0-4E55-B58D-BABD-C1A16A4AE7D1}"/>
          </ac:spMkLst>
        </pc:spChg>
        <pc:spChg chg="mod">
          <ac:chgData name="Marjokorpi, Kalle" userId="20486357-9ccc-4409-bc0b-ef60da3cad7d" providerId="ADAL" clId="{908CAFB5-4371-4E3B-8B39-74F6B4461CCB}" dt="2023-09-11T05:52:07.836" v="21400" actId="164"/>
          <ac:spMkLst>
            <pc:docMk/>
            <pc:sldMk cId="2842035256" sldId="315"/>
            <ac:spMk id="40" creationId="{566F25B0-2A09-0CFA-79A3-36E5939F711E}"/>
          </ac:spMkLst>
        </pc:spChg>
        <pc:spChg chg="add mod">
          <ac:chgData name="Marjokorpi, Kalle" userId="20486357-9ccc-4409-bc0b-ef60da3cad7d" providerId="ADAL" clId="{908CAFB5-4371-4E3B-8B39-74F6B4461CCB}" dt="2023-09-11T05:52:12.048" v="21401" actId="164"/>
          <ac:spMkLst>
            <pc:docMk/>
            <pc:sldMk cId="2842035256" sldId="315"/>
            <ac:spMk id="42" creationId="{9B814300-3FD4-6A80-19A5-4B18A5EACF55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44" creationId="{B5D09218-2CF8-9766-199E-8473BECFE23A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46" creationId="{E8573B1E-F7FF-78C4-CDF0-E677CD784209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47" creationId="{3B9B4901-DF20-2269-4D64-C543C3D7D920}"/>
          </ac:spMkLst>
        </pc:spChg>
        <pc:spChg chg="add mod">
          <ac:chgData name="Marjokorpi, Kalle" userId="20486357-9ccc-4409-bc0b-ef60da3cad7d" providerId="ADAL" clId="{908CAFB5-4371-4E3B-8B39-74F6B4461CCB}" dt="2023-09-11T05:52:12.048" v="21401" actId="164"/>
          <ac:spMkLst>
            <pc:docMk/>
            <pc:sldMk cId="2842035256" sldId="315"/>
            <ac:spMk id="48" creationId="{2F8202F1-C368-4120-FCE5-44670A6105DB}"/>
          </ac:spMkLst>
        </pc:spChg>
        <pc:spChg chg="add mod">
          <ac:chgData name="Marjokorpi, Kalle" userId="20486357-9ccc-4409-bc0b-ef60da3cad7d" providerId="ADAL" clId="{908CAFB5-4371-4E3B-8B39-74F6B4461CCB}" dt="2023-09-11T05:52:12.048" v="21401" actId="164"/>
          <ac:spMkLst>
            <pc:docMk/>
            <pc:sldMk cId="2842035256" sldId="315"/>
            <ac:spMk id="49" creationId="{11ADEDD2-DD8F-5C5C-A842-50E0E62C85F4}"/>
          </ac:spMkLst>
        </pc:spChg>
        <pc:spChg chg="add mod">
          <ac:chgData name="Marjokorpi, Kalle" userId="20486357-9ccc-4409-bc0b-ef60da3cad7d" providerId="ADAL" clId="{908CAFB5-4371-4E3B-8B39-74F6B4461CCB}" dt="2023-09-11T05:52:22.671" v="21402" actId="164"/>
          <ac:spMkLst>
            <pc:docMk/>
            <pc:sldMk cId="2842035256" sldId="315"/>
            <ac:spMk id="50" creationId="{82AC670C-945C-CCF4-A6A2-ACE77B6654E4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52" creationId="{3FAC7BBA-6C13-46B7-D9B4-D6E888A9D772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54" creationId="{F4BE0E40-11A3-59DC-B04E-39AFF63FE896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57" creationId="{29D2364A-702B-15A7-8315-B5CAD2984E6B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58" creationId="{62428022-E9A3-11CC-3AC9-2F60A3BDFA62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60" creationId="{EAFF16F2-13AC-FC16-764F-953DD17D7C7A}"/>
          </ac:spMkLst>
        </pc:spChg>
        <pc:spChg chg="add mod">
          <ac:chgData name="Marjokorpi, Kalle" userId="20486357-9ccc-4409-bc0b-ef60da3cad7d" providerId="ADAL" clId="{908CAFB5-4371-4E3B-8B39-74F6B4461CCB}" dt="2023-09-11T05:52:22.671" v="21402" actId="164"/>
          <ac:spMkLst>
            <pc:docMk/>
            <pc:sldMk cId="2842035256" sldId="315"/>
            <ac:spMk id="61" creationId="{D2E0F941-FE8F-DF3C-BA1A-17CF1D13FA17}"/>
          </ac:spMkLst>
        </pc:spChg>
        <pc:spChg chg="add mod">
          <ac:chgData name="Marjokorpi, Kalle" userId="20486357-9ccc-4409-bc0b-ef60da3cad7d" providerId="ADAL" clId="{908CAFB5-4371-4E3B-8B39-74F6B4461CCB}" dt="2023-09-11T05:52:22.671" v="21402" actId="164"/>
          <ac:spMkLst>
            <pc:docMk/>
            <pc:sldMk cId="2842035256" sldId="315"/>
            <ac:spMk id="63" creationId="{9C08DA23-1BA3-D62F-2A4E-25550B478FF3}"/>
          </ac:spMkLst>
        </pc:spChg>
        <pc:spChg chg="add mod">
          <ac:chgData name="Marjokorpi, Kalle" userId="20486357-9ccc-4409-bc0b-ef60da3cad7d" providerId="ADAL" clId="{908CAFB5-4371-4E3B-8B39-74F6B4461CCB}" dt="2023-09-11T05:52:22.671" v="21402" actId="164"/>
          <ac:spMkLst>
            <pc:docMk/>
            <pc:sldMk cId="2842035256" sldId="315"/>
            <ac:spMk id="1024" creationId="{A2674616-A158-3FF7-1F9A-497E5DB02FC9}"/>
          </ac:spMkLst>
        </pc:spChg>
        <pc:spChg chg="add mod">
          <ac:chgData name="Marjokorpi, Kalle" userId="20486357-9ccc-4409-bc0b-ef60da3cad7d" providerId="ADAL" clId="{908CAFB5-4371-4E3B-8B39-74F6B4461CCB}" dt="2023-09-11T05:52:27.034" v="21403" actId="164"/>
          <ac:spMkLst>
            <pc:docMk/>
            <pc:sldMk cId="2842035256" sldId="315"/>
            <ac:spMk id="1025" creationId="{EFD7EB53-35F3-7FA0-517B-9EC1D44FDBF5}"/>
          </ac:spMkLst>
        </pc:spChg>
        <pc:spChg chg="add mod">
          <ac:chgData name="Marjokorpi, Kalle" userId="20486357-9ccc-4409-bc0b-ef60da3cad7d" providerId="ADAL" clId="{908CAFB5-4371-4E3B-8B39-74F6B4461CCB}" dt="2023-09-11T05:52:27.034" v="21403" actId="164"/>
          <ac:spMkLst>
            <pc:docMk/>
            <pc:sldMk cId="2842035256" sldId="315"/>
            <ac:spMk id="1026" creationId="{4D0A4DDD-2BD4-B8BA-B0B8-94DDB88DA2E1}"/>
          </ac:spMkLst>
        </pc:spChg>
        <pc:spChg chg="add mod">
          <ac:chgData name="Marjokorpi, Kalle" userId="20486357-9ccc-4409-bc0b-ef60da3cad7d" providerId="ADAL" clId="{908CAFB5-4371-4E3B-8B39-74F6B4461CCB}" dt="2023-09-11T05:52:27.034" v="21403" actId="164"/>
          <ac:spMkLst>
            <pc:docMk/>
            <pc:sldMk cId="2842035256" sldId="315"/>
            <ac:spMk id="1027" creationId="{60A12636-1EEA-9E22-E21C-5F4210FCAC64}"/>
          </ac:spMkLst>
        </pc:spChg>
        <pc:spChg chg="add mod">
          <ac:chgData name="Marjokorpi, Kalle" userId="20486357-9ccc-4409-bc0b-ef60da3cad7d" providerId="ADAL" clId="{908CAFB5-4371-4E3B-8B39-74F6B4461CCB}" dt="2023-09-11T05:52:27.034" v="21403" actId="164"/>
          <ac:spMkLst>
            <pc:docMk/>
            <pc:sldMk cId="2842035256" sldId="315"/>
            <ac:spMk id="1028" creationId="{D31403F8-972C-F264-25C3-D6DD83C6A57F}"/>
          </ac:spMkLst>
        </pc:spChg>
        <pc:spChg chg="add mod">
          <ac:chgData name="Marjokorpi, Kalle" userId="20486357-9ccc-4409-bc0b-ef60da3cad7d" providerId="ADAL" clId="{908CAFB5-4371-4E3B-8B39-74F6B4461CCB}" dt="2023-09-11T05:52:30.630" v="21404" actId="164"/>
          <ac:spMkLst>
            <pc:docMk/>
            <pc:sldMk cId="2842035256" sldId="315"/>
            <ac:spMk id="1032" creationId="{233C9D8F-97EC-E206-DB22-E34E53375C2D}"/>
          </ac:spMkLst>
        </pc:spChg>
        <pc:spChg chg="add mod">
          <ac:chgData name="Marjokorpi, Kalle" userId="20486357-9ccc-4409-bc0b-ef60da3cad7d" providerId="ADAL" clId="{908CAFB5-4371-4E3B-8B39-74F6B4461CCB}" dt="2023-09-11T05:52:30.630" v="21404" actId="164"/>
          <ac:spMkLst>
            <pc:docMk/>
            <pc:sldMk cId="2842035256" sldId="315"/>
            <ac:spMk id="1033" creationId="{A8925D68-5372-0E15-52C9-4C642E4A0905}"/>
          </ac:spMkLst>
        </pc:spChg>
        <pc:spChg chg="add mod">
          <ac:chgData name="Marjokorpi, Kalle" userId="20486357-9ccc-4409-bc0b-ef60da3cad7d" providerId="ADAL" clId="{908CAFB5-4371-4E3B-8B39-74F6B4461CCB}" dt="2023-09-11T05:52:30.630" v="21404" actId="164"/>
          <ac:spMkLst>
            <pc:docMk/>
            <pc:sldMk cId="2842035256" sldId="315"/>
            <ac:spMk id="1036" creationId="{18F5CE7C-73DB-2D9A-08AD-8F3F2D26BBB2}"/>
          </ac:spMkLst>
        </pc:spChg>
        <pc:spChg chg="add mod">
          <ac:chgData name="Marjokorpi, Kalle" userId="20486357-9ccc-4409-bc0b-ef60da3cad7d" providerId="ADAL" clId="{908CAFB5-4371-4E3B-8B39-74F6B4461CCB}" dt="2023-09-11T05:52:30.630" v="21404" actId="164"/>
          <ac:spMkLst>
            <pc:docMk/>
            <pc:sldMk cId="2842035256" sldId="315"/>
            <ac:spMk id="1038" creationId="{761E5B1C-F81D-F12C-36EF-44A67515BD53}"/>
          </ac:spMkLst>
        </pc:spChg>
        <pc:spChg chg="add mod">
          <ac:chgData name="Marjokorpi, Kalle" userId="20486357-9ccc-4409-bc0b-ef60da3cad7d" providerId="ADAL" clId="{908CAFB5-4371-4E3B-8B39-74F6B4461CCB}" dt="2023-09-11T05:52:30.630" v="21404" actId="164"/>
          <ac:spMkLst>
            <pc:docMk/>
            <pc:sldMk cId="2842035256" sldId="315"/>
            <ac:spMk id="1039" creationId="{A13C1558-6A81-2088-BECE-BAAF274E5BD0}"/>
          </ac:spMkLst>
        </pc:spChg>
        <pc:spChg chg="add mod">
          <ac:chgData name="Marjokorpi, Kalle" userId="20486357-9ccc-4409-bc0b-ef60da3cad7d" providerId="ADAL" clId="{908CAFB5-4371-4E3B-8B39-74F6B4461CCB}" dt="2023-09-11T05:52:30.630" v="21404" actId="164"/>
          <ac:spMkLst>
            <pc:docMk/>
            <pc:sldMk cId="2842035256" sldId="315"/>
            <ac:spMk id="1042" creationId="{4561BDC7-2168-82E9-1758-76F2284AAE11}"/>
          </ac:spMkLst>
        </pc:spChg>
        <pc:spChg chg="add mod">
          <ac:chgData name="Marjokorpi, Kalle" userId="20486357-9ccc-4409-bc0b-ef60da3cad7d" providerId="ADAL" clId="{908CAFB5-4371-4E3B-8B39-74F6B4461CCB}" dt="2023-09-11T05:52:30.630" v="21404" actId="164"/>
          <ac:spMkLst>
            <pc:docMk/>
            <pc:sldMk cId="2842035256" sldId="315"/>
            <ac:spMk id="1043" creationId="{8668BF43-264C-647D-7C1A-A68F4A702065}"/>
          </ac:spMkLst>
        </pc:spChg>
        <pc:spChg chg="add mod">
          <ac:chgData name="Marjokorpi, Kalle" userId="20486357-9ccc-4409-bc0b-ef60da3cad7d" providerId="ADAL" clId="{908CAFB5-4371-4E3B-8B39-74F6B4461CCB}" dt="2023-09-11T05:52:30.630" v="21404" actId="164"/>
          <ac:spMkLst>
            <pc:docMk/>
            <pc:sldMk cId="2842035256" sldId="315"/>
            <ac:spMk id="1045" creationId="{C9C022FA-77E9-88E5-CF96-E45CCE990EB2}"/>
          </ac:spMkLst>
        </pc:spChg>
        <pc:spChg chg="add del">
          <ac:chgData name="Marjokorpi, Kalle" userId="20486357-9ccc-4409-bc0b-ef60da3cad7d" providerId="ADAL" clId="{908CAFB5-4371-4E3B-8B39-74F6B4461CCB}" dt="2023-09-11T05:50:21.782" v="21379" actId="22"/>
          <ac:spMkLst>
            <pc:docMk/>
            <pc:sldMk cId="2842035256" sldId="315"/>
            <ac:spMk id="1047" creationId="{07334303-BDDE-BF07-5A5A-43F68C1B2FF7}"/>
          </ac:spMkLst>
        </pc:spChg>
        <pc:grpChg chg="add mod">
          <ac:chgData name="Marjokorpi, Kalle" userId="20486357-9ccc-4409-bc0b-ef60da3cad7d" providerId="ADAL" clId="{908CAFB5-4371-4E3B-8B39-74F6B4461CCB}" dt="2023-09-11T05:52:07.836" v="21400" actId="164"/>
          <ac:grpSpMkLst>
            <pc:docMk/>
            <pc:sldMk cId="2842035256" sldId="315"/>
            <ac:grpSpMk id="1054" creationId="{1E99F258-649F-8D2E-38D7-A406159E945E}"/>
          </ac:grpSpMkLst>
        </pc:grpChg>
        <pc:grpChg chg="add mod">
          <ac:chgData name="Marjokorpi, Kalle" userId="20486357-9ccc-4409-bc0b-ef60da3cad7d" providerId="ADAL" clId="{908CAFB5-4371-4E3B-8B39-74F6B4461CCB}" dt="2023-09-11T05:52:12.048" v="21401" actId="164"/>
          <ac:grpSpMkLst>
            <pc:docMk/>
            <pc:sldMk cId="2842035256" sldId="315"/>
            <ac:grpSpMk id="1055" creationId="{F4E5ADE8-3E83-9A05-AA85-10351B53FBF3}"/>
          </ac:grpSpMkLst>
        </pc:grpChg>
        <pc:grpChg chg="add mod">
          <ac:chgData name="Marjokorpi, Kalle" userId="20486357-9ccc-4409-bc0b-ef60da3cad7d" providerId="ADAL" clId="{908CAFB5-4371-4E3B-8B39-74F6B4461CCB}" dt="2023-09-11T05:52:22.671" v="21402" actId="164"/>
          <ac:grpSpMkLst>
            <pc:docMk/>
            <pc:sldMk cId="2842035256" sldId="315"/>
            <ac:grpSpMk id="1056" creationId="{C81BC54A-2C3B-56A0-EBF0-8124562480EC}"/>
          </ac:grpSpMkLst>
        </pc:grpChg>
        <pc:grpChg chg="add mod">
          <ac:chgData name="Marjokorpi, Kalle" userId="20486357-9ccc-4409-bc0b-ef60da3cad7d" providerId="ADAL" clId="{908CAFB5-4371-4E3B-8B39-74F6B4461CCB}" dt="2023-09-11T05:52:27.034" v="21403" actId="164"/>
          <ac:grpSpMkLst>
            <pc:docMk/>
            <pc:sldMk cId="2842035256" sldId="315"/>
            <ac:grpSpMk id="1057" creationId="{1ACA8A4F-BEFA-0364-47ED-7B286576F735}"/>
          </ac:grpSpMkLst>
        </pc:grpChg>
        <pc:grpChg chg="add mod">
          <ac:chgData name="Marjokorpi, Kalle" userId="20486357-9ccc-4409-bc0b-ef60da3cad7d" providerId="ADAL" clId="{908CAFB5-4371-4E3B-8B39-74F6B4461CCB}" dt="2023-09-11T05:52:30.630" v="21404" actId="164"/>
          <ac:grpSpMkLst>
            <pc:docMk/>
            <pc:sldMk cId="2842035256" sldId="315"/>
            <ac:grpSpMk id="1058" creationId="{52C989B0-AB60-D144-B8A9-C504E842F26D}"/>
          </ac:grpSpMkLst>
        </pc:grpChg>
        <pc:picChg chg="add mod">
          <ac:chgData name="Marjokorpi, Kalle" userId="20486357-9ccc-4409-bc0b-ef60da3cad7d" providerId="ADAL" clId="{908CAFB5-4371-4E3B-8B39-74F6B4461CCB}" dt="2023-09-11T05:52:12.048" v="21401" actId="164"/>
          <ac:picMkLst>
            <pc:docMk/>
            <pc:sldMk cId="2842035256" sldId="315"/>
            <ac:picMk id="4" creationId="{82F9D6D1-2D20-9671-B560-61A29D5C2352}"/>
          </ac:picMkLst>
        </pc:picChg>
        <pc:picChg chg="mod">
          <ac:chgData name="Marjokorpi, Kalle" userId="20486357-9ccc-4409-bc0b-ef60da3cad7d" providerId="ADAL" clId="{908CAFB5-4371-4E3B-8B39-74F6B4461CCB}" dt="2023-09-11T05:52:07.836" v="21400" actId="164"/>
          <ac:picMkLst>
            <pc:docMk/>
            <pc:sldMk cId="2842035256" sldId="315"/>
            <ac:picMk id="9" creationId="{71E5C275-6D59-646E-7316-0995F6981743}"/>
          </ac:picMkLst>
        </pc:picChg>
        <pc:picChg chg="mod">
          <ac:chgData name="Marjokorpi, Kalle" userId="20486357-9ccc-4409-bc0b-ef60da3cad7d" providerId="ADAL" clId="{908CAFB5-4371-4E3B-8B39-74F6B4461CCB}" dt="2023-09-11T05:52:07.836" v="21400" actId="164"/>
          <ac:picMkLst>
            <pc:docMk/>
            <pc:sldMk cId="2842035256" sldId="315"/>
            <ac:picMk id="11" creationId="{6C30DE8A-DC24-3225-A923-2A20904C5EF2}"/>
          </ac:picMkLst>
        </pc:picChg>
        <pc:picChg chg="add mod">
          <ac:chgData name="Marjokorpi, Kalle" userId="20486357-9ccc-4409-bc0b-ef60da3cad7d" providerId="ADAL" clId="{908CAFB5-4371-4E3B-8B39-74F6B4461CCB}" dt="2023-09-11T05:52:12.048" v="21401" actId="164"/>
          <ac:picMkLst>
            <pc:docMk/>
            <pc:sldMk cId="2842035256" sldId="315"/>
            <ac:picMk id="16" creationId="{2FF180E0-2286-5FCE-0912-8A4F1BC8F39F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21" creationId="{83697F07-6444-2B9B-9308-435F41E14D4F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23" creationId="{CF5186E7-0660-B16A-575A-FD07F074E7E7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25" creationId="{04B5CB8C-AB17-5C11-5E4B-F1C63055B0F6}"/>
          </ac:picMkLst>
        </pc:picChg>
        <pc:picChg chg="add mod">
          <ac:chgData name="Marjokorpi, Kalle" userId="20486357-9ccc-4409-bc0b-ef60da3cad7d" providerId="ADAL" clId="{908CAFB5-4371-4E3B-8B39-74F6B4461CCB}" dt="2023-09-11T05:52:12.048" v="21401" actId="164"/>
          <ac:picMkLst>
            <pc:docMk/>
            <pc:sldMk cId="2842035256" sldId="315"/>
            <ac:picMk id="29" creationId="{A9AE3842-EB01-77F5-7FD8-1E833B0032FF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30" creationId="{A9C2591C-B5CA-63DD-7AD6-B948D6AD0C4C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31" creationId="{3B7DBCD6-56D8-E121-415B-446E6CBAF440}"/>
          </ac:picMkLst>
        </pc:picChg>
        <pc:picChg chg="add mod">
          <ac:chgData name="Marjokorpi, Kalle" userId="20486357-9ccc-4409-bc0b-ef60da3cad7d" providerId="ADAL" clId="{908CAFB5-4371-4E3B-8B39-74F6B4461CCB}" dt="2023-09-11T05:52:12.048" v="21401" actId="164"/>
          <ac:picMkLst>
            <pc:docMk/>
            <pc:sldMk cId="2842035256" sldId="315"/>
            <ac:picMk id="34" creationId="{9DD4C076-98FD-9D10-58E3-A31D961D0F33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35" creationId="{7588A965-7F78-195A-878F-6AADF3914F6F}"/>
          </ac:picMkLst>
        </pc:picChg>
        <pc:picChg chg="mod">
          <ac:chgData name="Marjokorpi, Kalle" userId="20486357-9ccc-4409-bc0b-ef60da3cad7d" providerId="ADAL" clId="{908CAFB5-4371-4E3B-8B39-74F6B4461CCB}" dt="2023-09-11T05:52:07.836" v="21400" actId="164"/>
          <ac:picMkLst>
            <pc:docMk/>
            <pc:sldMk cId="2842035256" sldId="315"/>
            <ac:picMk id="38" creationId="{B683DF76-A3DA-D86B-264B-E32DF793B340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41" creationId="{D2FE2CEE-A588-8374-0589-AAD8185BF7E9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43" creationId="{5D548A01-D895-A5FC-8390-AB8CE80CC571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45" creationId="{70315341-ECA6-3BD4-1004-C17758A86574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51" creationId="{4AB326B7-4D67-C0F3-63CA-34D22D7108A5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53" creationId="{A69431CF-3D2F-0735-CF77-1A6F06D305A1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55" creationId="{E7B7DA18-EA63-0A67-A779-9D4938489B82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56" creationId="{1BE8A29F-D681-ED4B-93D7-F9FDD1B77FDC}"/>
          </ac:picMkLst>
        </pc:picChg>
        <pc:picChg chg="add mod">
          <ac:chgData name="Marjokorpi, Kalle" userId="20486357-9ccc-4409-bc0b-ef60da3cad7d" providerId="ADAL" clId="{908CAFB5-4371-4E3B-8B39-74F6B4461CCB}" dt="2023-09-11T05:52:22.671" v="21402" actId="164"/>
          <ac:picMkLst>
            <pc:docMk/>
            <pc:sldMk cId="2842035256" sldId="315"/>
            <ac:picMk id="59" creationId="{6011995A-CC3B-0E6B-C126-F715C96A5746}"/>
          </ac:picMkLst>
        </pc:picChg>
        <pc:picChg chg="add mod">
          <ac:chgData name="Marjokorpi, Kalle" userId="20486357-9ccc-4409-bc0b-ef60da3cad7d" providerId="ADAL" clId="{908CAFB5-4371-4E3B-8B39-74F6B4461CCB}" dt="2023-09-11T05:52:22.671" v="21402" actId="164"/>
          <ac:picMkLst>
            <pc:docMk/>
            <pc:sldMk cId="2842035256" sldId="315"/>
            <ac:picMk id="62" creationId="{FE3AC071-7944-E9D0-BFB4-A56B5DDB5150}"/>
          </ac:picMkLst>
        </pc:picChg>
        <pc:picChg chg="add mod">
          <ac:chgData name="Marjokorpi, Kalle" userId="20486357-9ccc-4409-bc0b-ef60da3cad7d" providerId="ADAL" clId="{908CAFB5-4371-4E3B-8B39-74F6B4461CCB}" dt="2023-09-11T05:52:27.034" v="21403" actId="164"/>
          <ac:picMkLst>
            <pc:docMk/>
            <pc:sldMk cId="2842035256" sldId="315"/>
            <ac:picMk id="1029" creationId="{5F4E1171-67E4-5353-6DDE-DB6E5ACF61C2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1030" creationId="{64D981A6-A20C-EDE9-209C-425CA9110428}"/>
          </ac:picMkLst>
        </pc:picChg>
        <pc:picChg chg="add mod">
          <ac:chgData name="Marjokorpi, Kalle" userId="20486357-9ccc-4409-bc0b-ef60da3cad7d" providerId="ADAL" clId="{908CAFB5-4371-4E3B-8B39-74F6B4461CCB}" dt="2023-09-11T05:52:27.034" v="21403" actId="164"/>
          <ac:picMkLst>
            <pc:docMk/>
            <pc:sldMk cId="2842035256" sldId="315"/>
            <ac:picMk id="1031" creationId="{162DD534-6C6B-34FF-B64E-E67271B29534}"/>
          </ac:picMkLst>
        </pc:picChg>
        <pc:picChg chg="add mod">
          <ac:chgData name="Marjokorpi, Kalle" userId="20486357-9ccc-4409-bc0b-ef60da3cad7d" providerId="ADAL" clId="{908CAFB5-4371-4E3B-8B39-74F6B4461CCB}" dt="2023-09-11T05:52:30.630" v="21404" actId="164"/>
          <ac:picMkLst>
            <pc:docMk/>
            <pc:sldMk cId="2842035256" sldId="315"/>
            <ac:picMk id="1034" creationId="{7B0FEB4F-F35B-02E0-7C74-6FCDA70F1CDC}"/>
          </ac:picMkLst>
        </pc:picChg>
        <pc:picChg chg="add mod">
          <ac:chgData name="Marjokorpi, Kalle" userId="20486357-9ccc-4409-bc0b-ef60da3cad7d" providerId="ADAL" clId="{908CAFB5-4371-4E3B-8B39-74F6B4461CCB}" dt="2023-09-11T05:52:30.630" v="21404" actId="164"/>
          <ac:picMkLst>
            <pc:docMk/>
            <pc:sldMk cId="2842035256" sldId="315"/>
            <ac:picMk id="1035" creationId="{5BDF09DF-EB07-9BEA-0949-786C00A76BF2}"/>
          </ac:picMkLst>
        </pc:picChg>
        <pc:picChg chg="add mod">
          <ac:chgData name="Marjokorpi, Kalle" userId="20486357-9ccc-4409-bc0b-ef60da3cad7d" providerId="ADAL" clId="{908CAFB5-4371-4E3B-8B39-74F6B4461CCB}" dt="2023-09-11T05:52:30.630" v="21404" actId="164"/>
          <ac:picMkLst>
            <pc:docMk/>
            <pc:sldMk cId="2842035256" sldId="315"/>
            <ac:picMk id="1037" creationId="{138FF786-79FF-4045-5097-DA0F20E5F5B7}"/>
          </ac:picMkLst>
        </pc:picChg>
        <pc:picChg chg="add mod">
          <ac:chgData name="Marjokorpi, Kalle" userId="20486357-9ccc-4409-bc0b-ef60da3cad7d" providerId="ADAL" clId="{908CAFB5-4371-4E3B-8B39-74F6B4461CCB}" dt="2023-09-11T05:52:30.630" v="21404" actId="164"/>
          <ac:picMkLst>
            <pc:docMk/>
            <pc:sldMk cId="2842035256" sldId="315"/>
            <ac:picMk id="1040" creationId="{B68B5F37-A23A-00D2-3D55-A966D3BEE840}"/>
          </ac:picMkLst>
        </pc:picChg>
        <pc:picChg chg="add mod">
          <ac:chgData name="Marjokorpi, Kalle" userId="20486357-9ccc-4409-bc0b-ef60da3cad7d" providerId="ADAL" clId="{908CAFB5-4371-4E3B-8B39-74F6B4461CCB}" dt="2023-09-11T05:52:30.630" v="21404" actId="164"/>
          <ac:picMkLst>
            <pc:docMk/>
            <pc:sldMk cId="2842035256" sldId="315"/>
            <ac:picMk id="1041" creationId="{88B78E09-04FD-0277-3C97-985342607843}"/>
          </ac:picMkLst>
        </pc:picChg>
        <pc:picChg chg="add mod">
          <ac:chgData name="Marjokorpi, Kalle" userId="20486357-9ccc-4409-bc0b-ef60da3cad7d" providerId="ADAL" clId="{908CAFB5-4371-4E3B-8B39-74F6B4461CCB}" dt="2023-09-11T05:52:30.630" v="21404" actId="164"/>
          <ac:picMkLst>
            <pc:docMk/>
            <pc:sldMk cId="2842035256" sldId="315"/>
            <ac:picMk id="1044" creationId="{4DD8B0BF-2558-E014-CE65-617EC10331A8}"/>
          </ac:picMkLst>
        </pc:picChg>
        <pc:picChg chg="add mod">
          <ac:chgData name="Marjokorpi, Kalle" userId="20486357-9ccc-4409-bc0b-ef60da3cad7d" providerId="ADAL" clId="{908CAFB5-4371-4E3B-8B39-74F6B4461CCB}" dt="2023-09-11T05:52:07.836" v="21400" actId="164"/>
          <ac:picMkLst>
            <pc:docMk/>
            <pc:sldMk cId="2842035256" sldId="315"/>
            <ac:picMk id="1049" creationId="{7F616AF3-51A3-383C-8DB9-9EBE1E5E9516}"/>
          </ac:picMkLst>
        </pc:picChg>
        <pc:picChg chg="add mod">
          <ac:chgData name="Marjokorpi, Kalle" userId="20486357-9ccc-4409-bc0b-ef60da3cad7d" providerId="ADAL" clId="{908CAFB5-4371-4E3B-8B39-74F6B4461CCB}" dt="2023-09-11T05:52:07.836" v="21400" actId="164"/>
          <ac:picMkLst>
            <pc:docMk/>
            <pc:sldMk cId="2842035256" sldId="315"/>
            <ac:picMk id="1051" creationId="{36396E0C-0248-0653-38BE-EEEDAF84E5F5}"/>
          </ac:picMkLst>
        </pc:picChg>
        <pc:picChg chg="add mod">
          <ac:chgData name="Marjokorpi, Kalle" userId="20486357-9ccc-4409-bc0b-ef60da3cad7d" providerId="ADAL" clId="{908CAFB5-4371-4E3B-8B39-74F6B4461CCB}" dt="2023-09-11T05:52:07.836" v="21400" actId="164"/>
          <ac:picMkLst>
            <pc:docMk/>
            <pc:sldMk cId="2842035256" sldId="315"/>
            <ac:picMk id="1053" creationId="{7FE192FE-7A1B-022E-E045-D169B34D97BA}"/>
          </ac:picMkLst>
        </pc:picChg>
        <pc:picChg chg="add del">
          <ac:chgData name="Marjokorpi, Kalle" userId="20486357-9ccc-4409-bc0b-ef60da3cad7d" providerId="ADAL" clId="{908CAFB5-4371-4E3B-8B39-74F6B4461CCB}" dt="2023-09-11T05:48:02.694" v="21374"/>
          <ac:picMkLst>
            <pc:docMk/>
            <pc:sldMk cId="2842035256" sldId="315"/>
            <ac:picMk id="2050" creationId="{7435C4A0-E687-B93A-E903-49B4AE90E922}"/>
          </ac:picMkLst>
        </pc:picChg>
        <pc:picChg chg="add del mod">
          <ac:chgData name="Marjokorpi, Kalle" userId="20486357-9ccc-4409-bc0b-ef60da3cad7d" providerId="ADAL" clId="{908CAFB5-4371-4E3B-8B39-74F6B4461CCB}" dt="2023-09-11T05:50:35.924" v="21383" actId="478"/>
          <ac:picMkLst>
            <pc:docMk/>
            <pc:sldMk cId="2842035256" sldId="315"/>
            <ac:picMk id="2052" creationId="{CA8E25D8-5E71-C84C-5467-415709252E1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22/09/2023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.microsoft.com/en-us/azure/developer/azure-developer-cli/reference#azd-env" TargetMode="External"/><Relationship Id="rId13" Type="http://schemas.openxmlformats.org/officeDocument/2006/relationships/hyperlink" Target="https://learn.microsoft.com/en-us/azure/developer/azure-developer-cli/reference#azd-provision" TargetMode="External"/><Relationship Id="rId3" Type="http://schemas.openxmlformats.org/officeDocument/2006/relationships/hyperlink" Target="https://learn.microsoft.com/en-us/azure/developer/azure-developer-cli/reference" TargetMode="External"/><Relationship Id="rId7" Type="http://schemas.openxmlformats.org/officeDocument/2006/relationships/hyperlink" Target="https://learn.microsoft.com/en-us/azure/developer/azure-developer-cli/reference#azd-down" TargetMode="External"/><Relationship Id="rId12" Type="http://schemas.openxmlformats.org/officeDocument/2006/relationships/hyperlink" Target="https://learn.microsoft.com/en-us/azure/developer/azure-developer-cli/reference#azd-pipeline" TargetMode="External"/><Relationship Id="rId17" Type="http://schemas.openxmlformats.org/officeDocument/2006/relationships/hyperlink" Target="https://learn.microsoft.com/en-us/azure/developer/azure-developer-cli/reference#azd-version" TargetMode="External"/><Relationship Id="rId2" Type="http://schemas.openxmlformats.org/officeDocument/2006/relationships/slide" Target="../slides/slide6.xml"/><Relationship Id="rId16" Type="http://schemas.openxmlformats.org/officeDocument/2006/relationships/hyperlink" Target="https://learn.microsoft.com/en-us/azure/developer/azure-developer-cli/reference#azd-up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learn.microsoft.com/en-us/azure/developer/azure-developer-cli/reference#azd-deploy" TargetMode="External"/><Relationship Id="rId11" Type="http://schemas.openxmlformats.org/officeDocument/2006/relationships/hyperlink" Target="https://learn.microsoft.com/en-us/azure/developer/azure-developer-cli/reference#azd-package" TargetMode="External"/><Relationship Id="rId5" Type="http://schemas.openxmlformats.org/officeDocument/2006/relationships/hyperlink" Target="https://learn.microsoft.com/en-us/azure/developer/azure-developer-cli/reference#azd-config" TargetMode="External"/><Relationship Id="rId15" Type="http://schemas.openxmlformats.org/officeDocument/2006/relationships/hyperlink" Target="https://learn.microsoft.com/en-us/azure/developer/azure-developer-cli/reference#azd-template" TargetMode="External"/><Relationship Id="rId10" Type="http://schemas.openxmlformats.org/officeDocument/2006/relationships/hyperlink" Target="https://learn.microsoft.com/en-us/azure/developer/azure-developer-cli/reference#azd-monitor" TargetMode="External"/><Relationship Id="rId4" Type="http://schemas.openxmlformats.org/officeDocument/2006/relationships/hyperlink" Target="https://learn.microsoft.com/en-us/azure/developer/azure-developer-cli/reference#azd-auth" TargetMode="External"/><Relationship Id="rId9" Type="http://schemas.openxmlformats.org/officeDocument/2006/relationships/hyperlink" Target="https://learn.microsoft.com/en-us/azure/developer/azure-developer-cli/reference#azd-init" TargetMode="External"/><Relationship Id="rId14" Type="http://schemas.openxmlformats.org/officeDocument/2006/relationships/hyperlink" Target="https://learn.microsoft.com/en-us/azure/developer/azure-developer-cli/reference#azd-restore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232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23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047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442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43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dirty="0">
                <a:hlinkClick r:id="rId3"/>
              </a:rPr>
              <a:t>Azure Developer CLI reference | Microsoft Learn</a:t>
            </a:r>
            <a:endParaRPr lang="en-US" b="0" i="0" u="none" strike="noStrike" dirty="0">
              <a:solidFill>
                <a:srgbClr val="E6E6E6"/>
              </a:solidFill>
              <a:effectLst/>
              <a:latin typeface="Segoe UI" panose="020B0502040204020203" pitchFamily="34" charset="0"/>
              <a:hlinkClick r:id="rId4"/>
            </a:endParaRPr>
          </a:p>
          <a:p>
            <a:pPr algn="l">
              <a:buFont typeface="Arial" panose="020B0604020202020204" pitchFamily="34" charset="0"/>
              <a:buNone/>
            </a:pPr>
            <a:endParaRPr lang="en-US" b="0" i="0" u="none" strike="noStrike" dirty="0">
              <a:solidFill>
                <a:srgbClr val="E6E6E6"/>
              </a:solidFill>
              <a:effectLst/>
              <a:latin typeface="Segoe UI" panose="020B0502040204020203" pitchFamily="34" charset="0"/>
              <a:hlinkClick r:id="rId4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4"/>
              </a:rPr>
              <a:t>azd auth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: Authenticate with Azure.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5"/>
              </a:rPr>
              <a:t>azd config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: Manage azd configurations (ex: default Azure subscription, location).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6"/>
              </a:rPr>
              <a:t>azd deploy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: Deploy the application's code to Azure.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7"/>
              </a:rPr>
              <a:t>azd down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: Delete Azure resources for an application.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8"/>
              </a:rPr>
              <a:t>azd env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: Manage environments.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9"/>
              </a:rPr>
              <a:t>azd init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: Initialize a new application.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10"/>
              </a:rPr>
              <a:t>azd monitor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: Monitor a deployed application. (Beta)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11"/>
              </a:rPr>
              <a:t>azd package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: Packages the application's code to be deployed to Azure. (Beta)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12"/>
              </a:rPr>
              <a:t>azd pipeline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: Manage and configure your deployment pipelines. (Beta)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13"/>
              </a:rPr>
              <a:t>azd provision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: Provision the Azure resources for an application.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14"/>
              </a:rPr>
              <a:t>azd restore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: Restores the application's dependencies. (Beta)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15"/>
              </a:rPr>
              <a:t>azd template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: Find and view template details. (Beta)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16"/>
              </a:rPr>
              <a:t>azd up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: Provision Azure resources, and deploy your project with a single command.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17"/>
              </a:rPr>
              <a:t>azd version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: Print the version number of Azure Developer CLI.</a:t>
            </a:r>
          </a:p>
          <a:p>
            <a:endParaRPr lang="en-US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087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E6E6E6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602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713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966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Infra provision is </a:t>
            </a:r>
            <a:r>
              <a:rPr lang="fi-FI" dirty="0" err="1"/>
              <a:t>always</a:t>
            </a:r>
            <a:r>
              <a:rPr lang="fi-FI" dirty="0"/>
              <a:t> </a:t>
            </a:r>
            <a:r>
              <a:rPr lang="fi-FI" dirty="0" err="1"/>
              <a:t>incremental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00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ntColorDark">
            <a:extLst>
              <a:ext uri="{FF2B5EF4-FFF2-40B4-BE49-F238E27FC236}">
                <a16:creationId xmlns:a16="http://schemas.microsoft.com/office/drawing/2014/main" id="{4B94E73F-4CD8-4C53-AF73-82ABEBEE1C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31800" y="2032000"/>
            <a:ext cx="11328400" cy="1290172"/>
          </a:xfrm>
        </p:spPr>
        <p:txBody>
          <a:bodyPr anchor="b"/>
          <a:lstStyle>
            <a:lvl1pPr algn="ctr">
              <a:lnSpc>
                <a:spcPts val="6600"/>
              </a:lnSpc>
              <a:defRPr sz="5400">
                <a:solidFill>
                  <a:schemeClr val="tx1"/>
                </a:solidFill>
                <a:latin typeface="If Sans Thin" panose="000003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31800" y="3382708"/>
            <a:ext cx="11328399" cy="423207"/>
          </a:xfrm>
        </p:spPr>
        <p:txBody>
          <a:bodyPr/>
          <a:lstStyle>
            <a:lvl1pPr marL="0" indent="0" algn="ctr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000">
                <a:solidFill>
                  <a:schemeClr val="tx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B62E69E-B11A-4BB5-BE9E-1F7911EFB1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4364610"/>
            <a:ext cx="11328400" cy="4901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Click to add name and date, month year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93C59F74-C35A-4E5B-83E7-7BC5AC943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6000" y="5275489"/>
            <a:ext cx="1080000" cy="1070441"/>
          </a:xfrm>
          <a:prstGeom prst="rect">
            <a:avLst/>
          </a:prstGeom>
        </p:spPr>
      </p:pic>
      <p:sp>
        <p:nvSpPr>
          <p:cNvPr id="17" name="Date Placeholder 3" hidden="1">
            <a:extLst>
              <a:ext uri="{FF2B5EF4-FFF2-40B4-BE49-F238E27FC236}">
                <a16:creationId xmlns:a16="http://schemas.microsoft.com/office/drawing/2014/main" id="{8840A153-D0F1-4CB7-97CE-79AD2D0FA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 hidden="1">
            <a:extLst>
              <a:ext uri="{FF2B5EF4-FFF2-40B4-BE49-F238E27FC236}">
                <a16:creationId xmlns:a16="http://schemas.microsoft.com/office/drawing/2014/main" id="{DD810D1C-163C-448A-9E7D-191EC5AB2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2358EC68-84F4-4A25-B162-8FE272DA2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icture and title right">
    <p:bg>
      <p:bgPr>
        <a:solidFill>
          <a:srgbClr val="E8E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ntColorDark">
            <a:extLst>
              <a:ext uri="{FF2B5EF4-FFF2-40B4-BE49-F238E27FC236}">
                <a16:creationId xmlns:a16="http://schemas.microsoft.com/office/drawing/2014/main" id="{9E0AF730-6184-4F2D-91F2-0147E4478D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8B9A85E-13C0-461A-9181-2B144B7D31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noFill/>
        </p:spPr>
        <p:txBody>
          <a:bodyPr lIns="72000" t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GB" noProof="0" dirty="0"/>
              <a:t>Select this image object and insert a new image from Templafy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96A8CF5-E8FA-4504-A76A-6DAD75C59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113" y="1465200"/>
            <a:ext cx="5232400" cy="3711440"/>
          </a:xfrm>
        </p:spPr>
        <p:txBody>
          <a:bodyPr anchor="ctr" anchorCtr="0"/>
          <a:lstStyle>
            <a:lvl1pPr>
              <a:lnSpc>
                <a:spcPts val="6600"/>
              </a:lnSpc>
              <a:defRPr sz="5400">
                <a:latin typeface="If Sans Thin" panose="00000300000000000000" pitchFamily="2" charset="0"/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E53DA92-5189-4709-A5FF-78116F3ED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93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1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9" y="1684800"/>
            <a:ext cx="5448099" cy="439582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900" y="1684800"/>
            <a:ext cx="5448100" cy="4386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92BC597-524B-453A-83CC-5EB1A776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FA2A336-FB34-44B9-B817-78AF4C964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02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6" userDrawn="1">
          <p15:clr>
            <a:srgbClr val="FBAE40"/>
          </p15:clr>
        </p15:guide>
        <p15:guide id="2" pos="397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4000" indent="-324000">
              <a:lnSpc>
                <a:spcPct val="100000"/>
              </a:lnSpc>
              <a:defRPr sz="2600"/>
            </a:lvl1pPr>
            <a:lvl2pPr marL="576000">
              <a:lnSpc>
                <a:spcPct val="100000"/>
              </a:lnSpc>
              <a:defRPr sz="2600"/>
            </a:lvl2pPr>
            <a:lvl3pPr marL="792000">
              <a:lnSpc>
                <a:spcPct val="100000"/>
              </a:lnSpc>
              <a:defRPr sz="2600"/>
            </a:lvl3pPr>
            <a:lvl4pPr>
              <a:lnSpc>
                <a:spcPct val="100000"/>
              </a:lnSpc>
              <a:defRPr sz="2600"/>
            </a:lvl4pPr>
            <a:lvl5pPr>
              <a:lnSpc>
                <a:spcPct val="100000"/>
              </a:lnSpc>
              <a:defRPr sz="2600"/>
            </a:lvl5pPr>
            <a:lvl9pPr>
              <a:lnSpc>
                <a:spcPts val="1800"/>
              </a:lnSpc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81DDAA9-E6AA-4671-A489-F69F87A658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838E665-CE2D-4967-A376-BDD4FB0B9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040D44B-55DE-4CA9-A4D2-A6CE7FD4FE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intColorDark">
            <a:extLst>
              <a:ext uri="{FF2B5EF4-FFF2-40B4-BE49-F238E27FC236}">
                <a16:creationId xmlns:a16="http://schemas.microsoft.com/office/drawing/2014/main" id="{43C5C1D6-BCEF-4B53-A698-D3D3F6D024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rintColorMiddel">
            <a:extLst>
              <a:ext uri="{FF2B5EF4-FFF2-40B4-BE49-F238E27FC236}">
                <a16:creationId xmlns:a16="http://schemas.microsoft.com/office/drawing/2014/main" id="{0C740B35-71F3-4790-B268-4C4852B08EC2}"/>
              </a:ext>
            </a:extLst>
          </p:cNvPr>
          <p:cNvSpPr/>
          <p:nvPr userDrawn="1"/>
        </p:nvSpPr>
        <p:spPr>
          <a:xfrm>
            <a:off x="0" y="1370601"/>
            <a:ext cx="12193200" cy="4320000"/>
          </a:xfrm>
          <a:prstGeom prst="rect">
            <a:avLst/>
          </a:prstGeom>
          <a:solidFill>
            <a:srgbClr val="F1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EA15535-D226-4404-9C3F-7988CAE047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72000" y="1370601"/>
            <a:ext cx="4320000" cy="4320000"/>
          </a:xfrm>
          <a:noFill/>
        </p:spPr>
        <p:txBody>
          <a:bodyPr lIns="72000" t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GB" noProof="0" dirty="0"/>
              <a:t>Select this image object and insert a new image from Templafy</a:t>
            </a:r>
          </a:p>
        </p:txBody>
      </p:sp>
      <p:sp>
        <p:nvSpPr>
          <p:cNvPr id="3" name="Date_DateCustomA">
            <a:extLst>
              <a:ext uri="{FF2B5EF4-FFF2-40B4-BE49-F238E27FC236}">
                <a16:creationId xmlns:a16="http://schemas.microsoft.com/office/drawing/2014/main" id="{7D265EB0-481D-445F-8516-11E524193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D_Footer">
            <a:extLst>
              <a:ext uri="{FF2B5EF4-FFF2-40B4-BE49-F238E27FC236}">
                <a16:creationId xmlns:a16="http://schemas.microsoft.com/office/drawing/2014/main" id="{18C54938-637D-4FC4-9B12-12F397AA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79D8D-ADDC-401E-B774-5B458CD7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USR_Name">
            <a:extLst>
              <a:ext uri="{FF2B5EF4-FFF2-40B4-BE49-F238E27FC236}">
                <a16:creationId xmlns:a16="http://schemas.microsoft.com/office/drawing/2014/main" id="{21105990-6CDF-4C6E-9846-BD3E195AE292}"/>
              </a:ext>
            </a:extLst>
          </p:cNvPr>
          <p:cNvSpPr/>
          <p:nvPr userDrawn="1"/>
        </p:nvSpPr>
        <p:spPr>
          <a:xfrm>
            <a:off x="806400" y="2423212"/>
            <a:ext cx="6310489" cy="651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4000" noProof="0" dirty="0">
              <a:solidFill>
                <a:schemeClr val="tx1"/>
              </a:solidFill>
              <a:latin typeface="If Sans Thin" panose="00000300000000000000" pitchFamily="2" charset="0"/>
            </a:endParaRPr>
          </a:p>
        </p:txBody>
      </p:sp>
      <p:sp>
        <p:nvSpPr>
          <p:cNvPr id="12" name="USR_Title">
            <a:extLst>
              <a:ext uri="{FF2B5EF4-FFF2-40B4-BE49-F238E27FC236}">
                <a16:creationId xmlns:a16="http://schemas.microsoft.com/office/drawing/2014/main" id="{D542ED00-61A0-4B6F-AA31-547965420BE5}"/>
              </a:ext>
            </a:extLst>
          </p:cNvPr>
          <p:cNvSpPr/>
          <p:nvPr userDrawn="1"/>
        </p:nvSpPr>
        <p:spPr>
          <a:xfrm>
            <a:off x="806400" y="3050630"/>
            <a:ext cx="6310489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GB" sz="1400" noProof="0" dirty="0">
              <a:solidFill>
                <a:schemeClr val="tx1"/>
              </a:solidFill>
              <a:latin typeface="If Sans" panose="00000500000000000000" pitchFamily="2" charset="0"/>
            </a:endParaRPr>
          </a:p>
        </p:txBody>
      </p:sp>
      <p:sp>
        <p:nvSpPr>
          <p:cNvPr id="13" name="USR_Email">
            <a:extLst>
              <a:ext uri="{FF2B5EF4-FFF2-40B4-BE49-F238E27FC236}">
                <a16:creationId xmlns:a16="http://schemas.microsoft.com/office/drawing/2014/main" id="{74BBD172-6A00-4CEF-A398-1FAF35B51422}"/>
              </a:ext>
            </a:extLst>
          </p:cNvPr>
          <p:cNvSpPr/>
          <p:nvPr userDrawn="1"/>
        </p:nvSpPr>
        <p:spPr>
          <a:xfrm>
            <a:off x="806400" y="3590611"/>
            <a:ext cx="6310489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GB" sz="1400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USR_DirectPhone">
            <a:extLst>
              <a:ext uri="{FF2B5EF4-FFF2-40B4-BE49-F238E27FC236}">
                <a16:creationId xmlns:a16="http://schemas.microsoft.com/office/drawing/2014/main" id="{BEAC0A16-A853-4E8D-B6AB-8F40ECB1E979}"/>
              </a:ext>
            </a:extLst>
          </p:cNvPr>
          <p:cNvSpPr/>
          <p:nvPr userDrawn="1"/>
        </p:nvSpPr>
        <p:spPr>
          <a:xfrm>
            <a:off x="806400" y="4235533"/>
            <a:ext cx="6310489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GB" sz="1400" noProof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1DB23A4E-C385-4644-BACC-F261C3082C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81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rgbClr val="E8E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intColorDark">
            <a:extLst>
              <a:ext uri="{FF2B5EF4-FFF2-40B4-BE49-F238E27FC236}">
                <a16:creationId xmlns:a16="http://schemas.microsoft.com/office/drawing/2014/main" id="{093C57D2-ACD6-40F9-972D-C13670E7E9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FF6BA-0B36-4CBC-A0D4-2AAC3128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672277"/>
            <a:ext cx="11328000" cy="699573"/>
          </a:xfrm>
        </p:spPr>
        <p:txBody>
          <a:bodyPr anchor="ctr" anchorCtr="0"/>
          <a:lstStyle>
            <a:lvl1pPr algn="ctr">
              <a:lnSpc>
                <a:spcPts val="6600"/>
              </a:lnSpc>
              <a:defRPr sz="5400">
                <a:latin typeface="If Sans Thin" panose="000003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F7C52A52-89B2-4729-B21A-5875698DB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6000" y="5275489"/>
            <a:ext cx="1080000" cy="1064119"/>
          </a:xfrm>
          <a:prstGeom prst="rect">
            <a:avLst/>
          </a:prstGeom>
        </p:spPr>
      </p:pic>
      <p:sp>
        <p:nvSpPr>
          <p:cNvPr id="9" name="Date Placeholder 3" hidden="1">
            <a:extLst>
              <a:ext uri="{FF2B5EF4-FFF2-40B4-BE49-F238E27FC236}">
                <a16:creationId xmlns:a16="http://schemas.microsoft.com/office/drawing/2014/main" id="{B0B84943-1FD1-4534-A3DC-89A86293B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4" hidden="1">
            <a:extLst>
              <a:ext uri="{FF2B5EF4-FFF2-40B4-BE49-F238E27FC236}">
                <a16:creationId xmlns:a16="http://schemas.microsoft.com/office/drawing/2014/main" id="{9E56FE58-CC8E-4864-92F7-4F303AAE6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13EEFFC9-305D-413D-B9E8-974FD3027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209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logo">
    <p:bg>
      <p:bgPr>
        <a:solidFill>
          <a:srgbClr val="E8E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intColorDark">
            <a:extLst>
              <a:ext uri="{FF2B5EF4-FFF2-40B4-BE49-F238E27FC236}">
                <a16:creationId xmlns:a16="http://schemas.microsoft.com/office/drawing/2014/main" id="{6763CDD9-45A2-4BDA-A316-50054C7CFA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F7C52A52-89B2-4729-B21A-5875698DB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9154" y="1917700"/>
            <a:ext cx="3065132" cy="3020060"/>
          </a:xfrm>
          <a:prstGeom prst="rect">
            <a:avLst/>
          </a:prstGeom>
        </p:spPr>
      </p:pic>
      <p:sp>
        <p:nvSpPr>
          <p:cNvPr id="9" name="Date Placeholder 3" hidden="1">
            <a:extLst>
              <a:ext uri="{FF2B5EF4-FFF2-40B4-BE49-F238E27FC236}">
                <a16:creationId xmlns:a16="http://schemas.microsoft.com/office/drawing/2014/main" id="{B0B84943-1FD1-4534-A3DC-89A86293B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4" hidden="1">
            <a:extLst>
              <a:ext uri="{FF2B5EF4-FFF2-40B4-BE49-F238E27FC236}">
                <a16:creationId xmlns:a16="http://schemas.microsoft.com/office/drawing/2014/main" id="{9E56FE58-CC8E-4864-92F7-4F303AAE6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13EEFFC9-305D-413D-B9E8-974FD3027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US_Disclaimer">
            <a:extLst>
              <a:ext uri="{FF2B5EF4-FFF2-40B4-BE49-F238E27FC236}">
                <a16:creationId xmlns:a16="http://schemas.microsoft.com/office/drawing/2014/main" id="{59BA82DB-DD25-48E5-AEA6-7B43475BBA3A}"/>
              </a:ext>
            </a:extLst>
          </p:cNvPr>
          <p:cNvSpPr/>
          <p:nvPr userDrawn="1"/>
        </p:nvSpPr>
        <p:spPr>
          <a:xfrm>
            <a:off x="1887894" y="6156361"/>
            <a:ext cx="8416212" cy="587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sz="10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26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ackground">
            <a:extLst>
              <a:ext uri="{FF2B5EF4-FFF2-40B4-BE49-F238E27FC236}">
                <a16:creationId xmlns:a16="http://schemas.microsoft.com/office/drawing/2014/main" id="{0CDAE056-7E73-4535-AEFF-E820719D038F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7580" y="1445977"/>
            <a:ext cx="2358244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b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corporate picture from Templafy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Templafy pane on the right side of the screen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da-DK" sz="900" b="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6871761" y="1714058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4363" y="1451607"/>
            <a:ext cx="228036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view a dropdown menu of possible slide layouts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49942" y="3160811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50483" y="2437628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6871761" y="2956787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56364" y="4151363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656364" y="5479516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927782" y="3766527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9773" y="1445977"/>
            <a:ext cx="235824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  <a:endParaRPr lang="en-GB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elements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en-GB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431800" y="448713"/>
            <a:ext cx="11328400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98" y="4473810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656363" y="4914975"/>
            <a:ext cx="475428" cy="1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2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1E1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1997"/>
            <a:ext cx="11328000" cy="58527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55776B-1B0C-49E5-9D48-9EBEAE44A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209675"/>
            <a:ext cx="5232400" cy="4870451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>
                <a:latin typeface="If Sans Medium" panose="00000600000000000000" pitchFamily="2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400"/>
            </a:lvl3pPr>
            <a:lvl4pPr>
              <a:spcBef>
                <a:spcPts val="120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>
                <a:latin typeface="If Sans Medium" panose="00000600000000000000" pitchFamily="2" charset="0"/>
              </a:defRPr>
            </a:lvl7pPr>
            <a:lvl8pPr>
              <a:spcAft>
                <a:spcPts val="0"/>
              </a:spcAft>
              <a:defRPr sz="2000"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Click to add text. </a:t>
            </a:r>
            <a:br>
              <a:rPr lang="en-GB" dirty="0"/>
            </a:br>
            <a:r>
              <a:rPr lang="en-GB" dirty="0"/>
              <a:t>Press return and then press TAB for next level.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33F7583-C9B8-41B2-8AAB-602C278DB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27600" y="1209675"/>
            <a:ext cx="5232400" cy="4870451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>
                <a:latin typeface="If Sans Medium" panose="00000600000000000000" pitchFamily="2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400"/>
            </a:lvl3pPr>
            <a:lvl4pPr>
              <a:spcBef>
                <a:spcPts val="120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>
                <a:latin typeface="If Sans Medium" panose="00000600000000000000" pitchFamily="2" charset="0"/>
              </a:defRPr>
            </a:lvl7pPr>
            <a:lvl8pPr>
              <a:spcAft>
                <a:spcPts val="0"/>
              </a:spcAft>
              <a:defRPr sz="2000"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Click to add text. </a:t>
            </a:r>
            <a:br>
              <a:rPr lang="en-GB" dirty="0"/>
            </a:br>
            <a:r>
              <a:rPr lang="en-GB" dirty="0"/>
              <a:t>Press return and then press TAB for next level.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7" name="Picture 6" descr="A screenshot of text&#10;&#10;Description automatically generated">
            <a:extLst>
              <a:ext uri="{FF2B5EF4-FFF2-40B4-BE49-F238E27FC236}">
                <a16:creationId xmlns:a16="http://schemas.microsoft.com/office/drawing/2014/main" id="{AB272EC0-9D43-4B7D-A29D-85B1D99F86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4130" y="0"/>
            <a:ext cx="2438400" cy="136772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0254788-E444-4E65-BD52-5104E01CA6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12" userDrawn="1">
          <p15:clr>
            <a:srgbClr val="FBAE40"/>
          </p15:clr>
        </p15:guide>
        <p15:guide id="2" pos="3569" userDrawn="1">
          <p15:clr>
            <a:srgbClr val="FBAE40"/>
          </p15:clr>
        </p15:guide>
        <p15:guide id="3" orient="horz" pos="7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/ Quot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intColorDark">
            <a:extLst>
              <a:ext uri="{FF2B5EF4-FFF2-40B4-BE49-F238E27FC236}">
                <a16:creationId xmlns:a16="http://schemas.microsoft.com/office/drawing/2014/main" id="{0D110506-4A94-4185-81AA-AF67EAF942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43460"/>
            <a:ext cx="11328200" cy="1934210"/>
          </a:xfrm>
        </p:spPr>
        <p:txBody>
          <a:bodyPr anchor="b" anchorCtr="0"/>
          <a:lstStyle>
            <a:lvl1pPr algn="ctr">
              <a:lnSpc>
                <a:spcPts val="6600"/>
              </a:lnSpc>
              <a:defRPr sz="5400">
                <a:solidFill>
                  <a:schemeClr val="tx1"/>
                </a:solidFill>
                <a:latin typeface="If Sans Thin" panose="00000300000000000000" pitchFamily="2" charset="0"/>
              </a:defRPr>
            </a:lvl1pPr>
          </a:lstStyle>
          <a:p>
            <a:r>
              <a:rPr lang="en-GB" dirty="0"/>
              <a:t>“Click to add title”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1" y="4103133"/>
            <a:ext cx="11328200" cy="383197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  <a:latin typeface="If Sans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tabLst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GB" dirty="0"/>
              <a:t>Click to add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3EB0F0D-53AC-4D21-8C43-54722022DB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8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/ Quot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6401" y="4905413"/>
            <a:ext cx="10579200" cy="383197"/>
          </a:xfr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tabLst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GB" dirty="0"/>
              <a:t>Click to add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44C90AE-35D1-4ED9-85F8-172672B373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51E4D9-B56E-40DD-A1A1-68E7E7347E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400" y="1566975"/>
            <a:ext cx="10580400" cy="3006000"/>
          </a:xfrm>
        </p:spPr>
        <p:txBody>
          <a:bodyPr anchor="ctr" anchorCtr="0"/>
          <a:lstStyle>
            <a:lvl1pPr marL="576000" indent="-576000">
              <a:lnSpc>
                <a:spcPts val="4800"/>
              </a:lnSpc>
              <a:spcAft>
                <a:spcPts val="0"/>
              </a:spcAft>
              <a:defRPr lang="en-US" sz="4000" kern="1200" dirty="0" smtClean="0">
                <a:solidFill>
                  <a:schemeClr val="tx1"/>
                </a:solidFill>
                <a:latin typeface="If Sans Thin" panose="00000300000000000000" pitchFamily="2" charset="0"/>
                <a:ea typeface="+mj-ea"/>
                <a:cs typeface="+mj-cs"/>
              </a:defRPr>
            </a:lvl1pPr>
            <a:lvl2pPr marL="576000" indent="-576000">
              <a:spcAft>
                <a:spcPts val="0"/>
              </a:spcAft>
              <a:defRPr lang="en-US" sz="4000" kern="1200" dirty="0" smtClean="0">
                <a:solidFill>
                  <a:schemeClr val="tx1"/>
                </a:solidFill>
                <a:latin typeface="If Sans Thin" panose="00000300000000000000" pitchFamily="2" charset="0"/>
                <a:ea typeface="+mj-ea"/>
                <a:cs typeface="+mj-cs"/>
              </a:defRPr>
            </a:lvl2pPr>
            <a:lvl3pPr marL="576000" indent="-576000">
              <a:lnSpc>
                <a:spcPts val="4800"/>
              </a:lnSpc>
              <a:spcAft>
                <a:spcPts val="0"/>
              </a:spcAft>
              <a:defRPr lang="en-US" sz="4000" kern="1200" dirty="0" smtClean="0">
                <a:solidFill>
                  <a:schemeClr val="tx1"/>
                </a:solidFill>
                <a:latin typeface="If Sans Thin" panose="00000300000000000000" pitchFamily="2" charset="0"/>
                <a:ea typeface="+mj-ea"/>
                <a:cs typeface="+mj-cs"/>
              </a:defRPr>
            </a:lvl3pPr>
          </a:lstStyle>
          <a:p>
            <a:pPr lvl="0"/>
            <a:r>
              <a:rPr lang="en-GB" dirty="0"/>
              <a:t>“Click to add title”</a:t>
            </a:r>
            <a:endParaRPr lang="en-US" dirty="0"/>
          </a:p>
          <a:p>
            <a:pPr marL="576000" lvl="1" indent="-576000" algn="l" defTabSz="914400" rtl="0" eaLnBrk="1" latinLnBrk="0" hangingPunct="1">
              <a:lnSpc>
                <a:spcPts val="48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576000" lvl="2" indent="-576000" algn="l" defTabSz="914400" rtl="0" eaLnBrk="1" latinLnBrk="0" hangingPunct="1">
              <a:lnSpc>
                <a:spcPts val="48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792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ntColorMiddel">
            <a:extLst>
              <a:ext uri="{FF2B5EF4-FFF2-40B4-BE49-F238E27FC236}">
                <a16:creationId xmlns:a16="http://schemas.microsoft.com/office/drawing/2014/main" id="{071B5D0D-BF27-4EA4-9A09-E9F326DF85B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1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noFill/>
        </p:spPr>
        <p:txBody>
          <a:bodyPr lIns="72000" t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GB" noProof="0" dirty="0"/>
              <a:t>Select this image object and insert a new image from Templafy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91EA59-8957-41A3-AFF3-FA3DAA8ACB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000" y="1684338"/>
            <a:ext cx="5232400" cy="43905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Text Placeholder logo">
            <a:extLst>
              <a:ext uri="{FF2B5EF4-FFF2-40B4-BE49-F238E27FC236}">
                <a16:creationId xmlns:a16="http://schemas.microsoft.com/office/drawing/2014/main" id="{8B931974-66A3-44AF-AA51-958C39579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62513" y="6283734"/>
            <a:ext cx="396000" cy="392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216000" indent="0">
              <a:buNone/>
              <a:defRPr sz="100"/>
            </a:lvl2pPr>
            <a:lvl3pPr marL="432000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997"/>
            <a:ext cx="5232200" cy="936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7906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57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ntColorMiddel">
            <a:extLst>
              <a:ext uri="{FF2B5EF4-FFF2-40B4-BE49-F238E27FC236}">
                <a16:creationId xmlns:a16="http://schemas.microsoft.com/office/drawing/2014/main" id="{431FC9FF-17E0-4DA3-B661-E358096EB1C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1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997"/>
            <a:ext cx="5232200" cy="936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27800" y="431800"/>
            <a:ext cx="5232200" cy="563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content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60FE8F3-190E-4824-9FE4-522D9BB00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2514" y="6283735"/>
            <a:ext cx="396099" cy="39126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12222BA-8253-4FAF-BA80-67F788690C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000" y="1684338"/>
            <a:ext cx="5232400" cy="43905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57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ntColorMiddel">
            <a:extLst>
              <a:ext uri="{FF2B5EF4-FFF2-40B4-BE49-F238E27FC236}">
                <a16:creationId xmlns:a16="http://schemas.microsoft.com/office/drawing/2014/main" id="{3C05E6B5-5E58-4078-8B9C-F6B190BADC68}"/>
              </a:ext>
            </a:extLst>
          </p:cNvPr>
          <p:cNvSpPr/>
          <p:nvPr userDrawn="1"/>
        </p:nvSpPr>
        <p:spPr>
          <a:xfrm>
            <a:off x="6096000" y="0"/>
            <a:ext cx="6096000" cy="3427200"/>
          </a:xfrm>
          <a:prstGeom prst="rect">
            <a:avLst/>
          </a:prstGeom>
          <a:solidFill>
            <a:srgbClr val="F1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17" name="PrintColorMiddel">
            <a:extLst>
              <a:ext uri="{FF2B5EF4-FFF2-40B4-BE49-F238E27FC236}">
                <a16:creationId xmlns:a16="http://schemas.microsoft.com/office/drawing/2014/main" id="{2BCBE9ED-C069-465C-99A4-9657A18DB7CD}"/>
              </a:ext>
            </a:extLst>
          </p:cNvPr>
          <p:cNvSpPr/>
          <p:nvPr userDrawn="1"/>
        </p:nvSpPr>
        <p:spPr>
          <a:xfrm>
            <a:off x="0" y="3430800"/>
            <a:ext cx="6096000" cy="3427200"/>
          </a:xfrm>
          <a:prstGeom prst="rect">
            <a:avLst/>
          </a:prstGeom>
          <a:solidFill>
            <a:srgbClr val="F1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18" name="PrintColorDark">
            <a:extLst>
              <a:ext uri="{FF2B5EF4-FFF2-40B4-BE49-F238E27FC236}">
                <a16:creationId xmlns:a16="http://schemas.microsoft.com/office/drawing/2014/main" id="{51417B44-9650-4176-9D32-BC106F593A44}"/>
              </a:ext>
            </a:extLst>
          </p:cNvPr>
          <p:cNvSpPr/>
          <p:nvPr userDrawn="1"/>
        </p:nvSpPr>
        <p:spPr>
          <a:xfrm>
            <a:off x="6096000" y="3430800"/>
            <a:ext cx="6096000" cy="34272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2000" y="431998"/>
            <a:ext cx="5232200" cy="629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B66A4FA6-C0CA-4FF0-81BF-11B0A16279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800" y="1257618"/>
            <a:ext cx="5232400" cy="189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143C9A6-B3FD-48E8-98D7-E023AC97E1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7200" y="-1"/>
            <a:ext cx="6094800" cy="3430791"/>
          </a:xfrm>
          <a:noFill/>
          <a:ln>
            <a:noFill/>
          </a:ln>
        </p:spPr>
        <p:txBody>
          <a:bodyPr lIns="432000" tIns="259200" rIns="432000" bIns="43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3BE35EB-27C2-4858-A955-1ED48B0DF9C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3427200"/>
            <a:ext cx="6094800" cy="3430800"/>
          </a:xfrm>
          <a:noFill/>
          <a:ln>
            <a:noFill/>
          </a:ln>
        </p:spPr>
        <p:txBody>
          <a:bodyPr lIns="432000" tIns="259200" rIns="432000" bIns="144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D07FADBE-9750-4382-9D21-7BEB62CC3B0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7200" y="3427200"/>
            <a:ext cx="6094800" cy="3430800"/>
          </a:xfrm>
        </p:spPr>
        <p:txBody>
          <a:bodyPr lIns="432000" tIns="259200" rIns="432000" bIns="1440000"/>
          <a:lstStyle>
            <a:lvl1pPr>
              <a:defRPr/>
            </a:lvl1pPr>
          </a:lstStyle>
          <a:p>
            <a:pPr lvl="0"/>
            <a:r>
              <a:rPr lang="en-GB" dirty="0"/>
              <a:t>Click to add text or image from Templafy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FCA01A9F-2FE9-4180-9F25-0E1BF12BAC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62513" y="6283734"/>
            <a:ext cx="396000" cy="392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216000" indent="0">
              <a:buNone/>
              <a:defRPr sz="100"/>
            </a:lvl2pPr>
            <a:lvl3pPr marL="432000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0" name="Date Placeholder 3" hidden="1">
            <a:extLst>
              <a:ext uri="{FF2B5EF4-FFF2-40B4-BE49-F238E27FC236}">
                <a16:creationId xmlns:a16="http://schemas.microsoft.com/office/drawing/2014/main" id="{31EFEE3C-99C3-4F33-8F59-DD89194B0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40464725-CD97-4F36-96AE-B4822019F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5" hidden="1">
            <a:extLst>
              <a:ext uri="{FF2B5EF4-FFF2-40B4-BE49-F238E27FC236}">
                <a16:creationId xmlns:a16="http://schemas.microsoft.com/office/drawing/2014/main" id="{6D058466-D690-426B-BD7E-E9EB852A6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574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57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rgbClr val="E8E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intColorDark">
            <a:extLst>
              <a:ext uri="{FF2B5EF4-FFF2-40B4-BE49-F238E27FC236}">
                <a16:creationId xmlns:a16="http://schemas.microsoft.com/office/drawing/2014/main" id="{2A2D3B61-9D1A-47A8-84C4-F45F410E2F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5144400"/>
          </a:xfrm>
          <a:noFill/>
          <a:ln>
            <a:noFill/>
          </a:ln>
        </p:spPr>
        <p:txBody>
          <a:bodyPr lIns="72000" t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GB" noProof="0" dirty="0"/>
              <a:t>Select this image object and insert a new image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5875" y="5421600"/>
            <a:ext cx="9620250" cy="126000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latin typeface="If Sans Thin" panose="000003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0F8DEFD-9DAF-455F-9A72-8112605919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D99D1E04-CDB5-4117-8CB8-10962A760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DD44A5A7-74A4-4AE7-BD88-A1FFC3A74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 hidden="1">
            <a:extLst>
              <a:ext uri="{FF2B5EF4-FFF2-40B4-BE49-F238E27FC236}">
                <a16:creationId xmlns:a16="http://schemas.microsoft.com/office/drawing/2014/main" id="{52227265-CEA8-4013-94EE-E28CDAC85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84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icture and title left">
    <p:bg>
      <p:bgPr>
        <a:solidFill>
          <a:srgbClr val="E8E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ntColorDark">
            <a:extLst>
              <a:ext uri="{FF2B5EF4-FFF2-40B4-BE49-F238E27FC236}">
                <a16:creationId xmlns:a16="http://schemas.microsoft.com/office/drawing/2014/main" id="{0CFF000E-8F5E-45FB-94EB-3859F88590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8B9A85E-13C0-461A-9181-2B144B7D31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noFill/>
        </p:spPr>
        <p:txBody>
          <a:bodyPr lIns="72000" t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GB" noProof="0" dirty="0"/>
              <a:t>Select this image object and insert a new image from Templafy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96A8CF5-E8FA-4504-A76A-6DAD75C59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465200"/>
            <a:ext cx="5232400" cy="3711440"/>
          </a:xfrm>
        </p:spPr>
        <p:txBody>
          <a:bodyPr anchor="ctr" anchorCtr="0"/>
          <a:lstStyle>
            <a:lvl1pPr>
              <a:lnSpc>
                <a:spcPts val="6600"/>
              </a:lnSpc>
              <a:defRPr sz="5400">
                <a:latin typeface="If Sans Thin" panose="00000300000000000000" pitchFamily="2" charset="0"/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C0FA0927-A829-456D-BF3E-6D86DC200D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62513" y="6283734"/>
            <a:ext cx="396000" cy="392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216000" indent="0">
              <a:buNone/>
              <a:defRPr sz="100"/>
            </a:lvl2pPr>
            <a:lvl3pPr marL="432000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124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57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ntColorLight">
            <a:extLst>
              <a:ext uri="{FF2B5EF4-FFF2-40B4-BE49-F238E27FC236}">
                <a16:creationId xmlns:a16="http://schemas.microsoft.com/office/drawing/2014/main" id="{FFE8B389-D557-4323-B6BE-46425DD744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1998"/>
            <a:ext cx="113280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692442"/>
            <a:ext cx="11328000" cy="4383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806400" y="6559200"/>
            <a:ext cx="2898000" cy="129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0">
                <a:solidFill>
                  <a:schemeClr val="tx1"/>
                </a:solidFill>
                <a:latin typeface="If Sans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3"/>
          </p:nvPr>
        </p:nvSpPr>
        <p:spPr>
          <a:xfrm>
            <a:off x="806400" y="6379200"/>
            <a:ext cx="289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0">
                <a:solidFill>
                  <a:schemeClr val="tx1"/>
                </a:solidFill>
                <a:latin typeface="If Sans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00" y="6379200"/>
            <a:ext cx="3744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0">
                <a:solidFill>
                  <a:schemeClr val="tx1"/>
                </a:solidFill>
                <a:latin typeface="If Sans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8" name="Group grid" hidden="1">
            <a:extLst>
              <a:ext uri="{FF2B5EF4-FFF2-40B4-BE49-F238E27FC236}">
                <a16:creationId xmlns:a16="http://schemas.microsoft.com/office/drawing/2014/main" id="{87FB61CA-50AC-4C7C-A85A-DAC6770062EB}"/>
              </a:ext>
            </a:extLst>
          </p:cNvPr>
          <p:cNvGrpSpPr/>
          <p:nvPr userDrawn="1"/>
        </p:nvGrpSpPr>
        <p:grpSpPr>
          <a:xfrm>
            <a:off x="432000" y="431997"/>
            <a:ext cx="11328000" cy="5643893"/>
            <a:chOff x="432000" y="431997"/>
            <a:chExt cx="11328000" cy="5643893"/>
          </a:xfrm>
        </p:grpSpPr>
        <p:sp>
          <p:nvSpPr>
            <p:cNvPr id="2" name="[WorkArea]" descr="&lt;?xml version=&quot;1.0&quot; encoding=&quot;utf-16&quot;?&gt;&#10;&lt;GridTheme xmlns:xsi=&quot;http://www.w3.org/2001/XMLSchema-instance&quot; xmlns:xsd=&quot;http://www.w3.org/2001/XMLSchema&quot;&gt;&#10;  &lt;GuideLines&gt;&#10;    &lt;GuideLine&gt;&#10;      &lt;Orientation&gt;118&lt;/Orientation&gt;&#10;      &lt;Offset&gt;34&lt;/Offset&gt;&#10;    &lt;/GuideLine&gt;&#10;    &lt;GuideLine&gt;&#10;      &lt;Orientation&gt;118&lt;/Orientation&gt;&#10;      &lt;Offset&gt;446&lt;/Offset&gt;&#10;    &lt;/GuideLine&gt;&#10;    &lt;GuideLine&gt;&#10;      &lt;Orientation&gt;104&lt;/Orientation&gt;&#10;      &lt;Offset&gt;34&lt;/Offset&gt;&#10;    &lt;/GuideLine&gt;&#10;    &lt;GuideLine&gt;&#10;      &lt;Orientation&gt;104&lt;/Orientation&gt;&#10;      &lt;Offset&gt;160&lt;/Offset&gt;&#10;    &lt;/GuideLine&gt;&#10;    &lt;GuideLine&gt;&#10;      &lt;Orientation&gt;104&lt;/Orientation&gt;&#10;      &lt;Offset&gt;478&lt;/Offset&gt;&#10;    &lt;/GuideLine&gt;&#10;    &lt;GuideLine&gt;&#10;      &lt;Orientation&gt;118&lt;/Orientation&gt;&#10;      &lt;Offset&gt;514&lt;/Offset&gt;&#10;    &lt;/GuideLine&gt;&#10;    &lt;GuideLine&gt;&#10;      &lt;Orientation&gt;118&lt;/Orientation&gt;&#10;      &lt;Offset&gt;926&lt;/Offset&gt;&#10;    &lt;/GuideLine&gt;&#10;  &lt;/GuideLines&gt;&#10;  &lt;SubGrids&gt;&#10;    &lt;SubGrid&gt;&#10;      &lt;Left&gt;34.0157471&lt;/Left&gt;&#10;      &lt;Top&gt;34.01551&lt;/Top&gt;&#10;      &lt;Width&gt;411.9685&lt;/Width&gt;&#10;      &lt;Height&gt;125.708267&lt;/Height&gt;&#10;    &lt;/SubGrid&gt;&#10;    &lt;SubGrid&gt;&#10;      &lt;Left&gt;34.0157471&lt;/Left&gt;&#10;      &lt;Top&gt;159.724258&lt;/Top&gt;&#10;      &lt;Width&gt;411.9685&lt;/Width&gt;&#10;      &lt;Height&gt;318.6923&lt;/Height&gt;&#10;    &lt;/SubGrid&gt;&#10;    &lt;SubGrid&gt;&#10;      &lt;Left&gt;514.015747&lt;/Left&gt;&#10;      &lt;Top&gt;159.723785&lt;/Top&gt;&#10;      &lt;Width&gt;411.9685&lt;/Width&gt;&#10;      &lt;Height&gt;318.6926&lt;/Height&gt;&#10;    &lt;/SubGrid&gt;&#10;    &lt;SubGrid&gt;&#10;      &lt;Left&gt;514.015747&lt;/Left&gt;&#10;      &lt;Top&gt;34.01551&lt;/Top&gt;&#10;      &lt;Width&gt;411.9685&lt;/Width&gt;&#10;      &lt;Height&gt;125.707794&lt;/Height&gt;&#10;    &lt;/SubGrid&gt;&#10;    &lt;SubGrid&gt;&#10;      &lt;Left&gt;445.875031&lt;/Left&gt;&#10;      &lt;Top&gt;159.723312&lt;/Top&gt;&#10;      &lt;Width&gt;68.14071&lt;/Width&gt;&#10;      &lt;Height&gt;318.6923&lt;/Height&gt;&#10;    &lt;/SubGrid&gt;&#10;    &lt;SubGrid&gt;&#10;      &lt;Left&gt;445.875031&lt;/Left&gt;&#10;      &lt;Top&gt;34.01551&lt;/Top&gt;&#10;      &lt;Width&gt;68.14071&lt;/Width&gt;&#10;      &lt;Height&gt;125.707794&lt;/Height&gt;&#10;    &lt;/SubGrid&gt;&#10;  &lt;/SubGrids&gt;&#10;  &lt;WorkArea&gt;&#10;    &lt;Top&gt;34.01551&lt;/Top&gt;&#10;    &lt;Left&gt;34.0157471&lt;/Left&gt;&#10;    &lt;Width&gt;891.9685&lt;/Width&gt;&#10;    &lt;Height&gt;444.40094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>
              <a:extLst>
                <a:ext uri="{FF2B5EF4-FFF2-40B4-BE49-F238E27FC236}">
                  <a16:creationId xmlns:a16="http://schemas.microsoft.com/office/drawing/2014/main" id="{42F152A8-34B9-459F-8900-678B352FFE30}"/>
                </a:ext>
              </a:extLst>
            </p:cNvPr>
            <p:cNvSpPr/>
            <p:nvPr userDrawn="1"/>
          </p:nvSpPr>
          <p:spPr>
            <a:xfrm>
              <a:off x="432000" y="431997"/>
              <a:ext cx="11328000" cy="5643892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12700" cap="flat" cmpd="sng" algn="ctr">
              <a:solidFill>
                <a:schemeClr val="accent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A49669-25C2-42C3-932A-343466D7E295}"/>
                </a:ext>
              </a:extLst>
            </p:cNvPr>
            <p:cNvSpPr/>
            <p:nvPr userDrawn="1">
              <p:custDataLst>
                <p:tags r:id="rId21"/>
              </p:custDataLst>
            </p:nvPr>
          </p:nvSpPr>
          <p:spPr>
            <a:xfrm>
              <a:off x="432000" y="431997"/>
              <a:ext cx="5232000" cy="1596495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12700" cap="flat" cmpd="sng" algn="ctr">
              <a:solidFill>
                <a:schemeClr val="accent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10A7F5-B50B-4046-AF1F-6E8B7BCF18CC}"/>
                </a:ext>
              </a:extLst>
            </p:cNvPr>
            <p:cNvSpPr/>
            <p:nvPr userDrawn="1">
              <p:custDataLst>
                <p:tags r:id="rId22"/>
              </p:custDataLst>
            </p:nvPr>
          </p:nvSpPr>
          <p:spPr>
            <a:xfrm>
              <a:off x="432000" y="2028498"/>
              <a:ext cx="5232000" cy="4047392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12700" cap="flat" cmpd="sng" algn="ctr">
              <a:solidFill>
                <a:schemeClr val="accent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C27E4A-2B88-4FF9-89B2-E4728E7EFDBB}"/>
                </a:ext>
              </a:extLst>
            </p:cNvPr>
            <p:cNvSpPr/>
            <p:nvPr userDrawn="1">
              <p:custDataLst>
                <p:tags r:id="rId23"/>
              </p:custDataLst>
            </p:nvPr>
          </p:nvSpPr>
          <p:spPr>
            <a:xfrm>
              <a:off x="6528000" y="2028492"/>
              <a:ext cx="5232000" cy="4047396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12700" cap="flat" cmpd="sng" algn="ctr">
              <a:solidFill>
                <a:schemeClr val="accent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280AA1-E9B1-4080-A9F3-363152A54283}"/>
                </a:ext>
              </a:extLst>
            </p:cNvPr>
            <p:cNvSpPr/>
            <p:nvPr userDrawn="1">
              <p:custDataLst>
                <p:tags r:id="rId24"/>
              </p:custDataLst>
            </p:nvPr>
          </p:nvSpPr>
          <p:spPr>
            <a:xfrm>
              <a:off x="6528000" y="431997"/>
              <a:ext cx="5232000" cy="1596489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12700" cap="flat" cmpd="sng" algn="ctr">
              <a:solidFill>
                <a:schemeClr val="accent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F214B5-D984-42E7-9062-2910F02212E0}"/>
                </a:ext>
              </a:extLst>
            </p:cNvPr>
            <p:cNvSpPr/>
            <p:nvPr userDrawn="1">
              <p:custDataLst>
                <p:tags r:id="rId25"/>
              </p:custDataLst>
            </p:nvPr>
          </p:nvSpPr>
          <p:spPr>
            <a:xfrm>
              <a:off x="5662613" y="2028486"/>
              <a:ext cx="865387" cy="4047392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12700" cap="flat" cmpd="sng" algn="ctr">
              <a:solidFill>
                <a:schemeClr val="accent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968DA2-6CBE-47BD-BE3F-7160E001004C}"/>
                </a:ext>
              </a:extLst>
            </p:cNvPr>
            <p:cNvSpPr/>
            <p:nvPr userDrawn="1">
              <p:custDataLst>
                <p:tags r:id="rId26"/>
              </p:custDataLst>
            </p:nvPr>
          </p:nvSpPr>
          <p:spPr>
            <a:xfrm>
              <a:off x="5662613" y="431997"/>
              <a:ext cx="865387" cy="1596489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12700" cap="flat" cmpd="sng" algn="ctr">
              <a:solidFill>
                <a:schemeClr val="accent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7" r:id="rId2"/>
    <p:sldLayoutId id="2147483731" r:id="rId3"/>
    <p:sldLayoutId id="2147483765" r:id="rId4"/>
    <p:sldLayoutId id="2147483757" r:id="rId5"/>
    <p:sldLayoutId id="2147483755" r:id="rId6"/>
    <p:sldLayoutId id="2147483735" r:id="rId7"/>
    <p:sldLayoutId id="2147483739" r:id="rId8"/>
    <p:sldLayoutId id="2147483767" r:id="rId9"/>
    <p:sldLayoutId id="2147483771" r:id="rId10"/>
    <p:sldLayoutId id="2147483764" r:id="rId11"/>
    <p:sldLayoutId id="2147483732" r:id="rId12"/>
    <p:sldLayoutId id="2147483743" r:id="rId13"/>
    <p:sldLayoutId id="2147483744" r:id="rId14"/>
    <p:sldLayoutId id="2147483773" r:id="rId15"/>
    <p:sldLayoutId id="2147483768" r:id="rId16"/>
    <p:sldLayoutId id="2147483772" r:id="rId17"/>
    <p:sldLayoutId id="2147483762" r:id="rId18"/>
    <p:sldLayoutId id="2147483751" r:id="rId19"/>
  </p:sldLayoutIdLst>
  <p:hf hdr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​"/>
        <a:defRPr sz="2000" b="0" kern="1200">
          <a:solidFill>
            <a:schemeClr val="tx1"/>
          </a:solidFill>
          <a:latin typeface="If Sans Medium" panose="00000600000000000000" pitchFamily="2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​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6400" indent="-2664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+mj-lt"/>
        <a:buAutoNum type="arabicPeriod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266400" indent="-2664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+mj-lt"/>
        <a:buAutoNum type="alphaUcPeriod"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​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​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3" orient="horz" pos="272" userDrawn="1">
          <p15:clr>
            <a:srgbClr val="F26B43"/>
          </p15:clr>
        </p15:guide>
        <p15:guide id="4" orient="horz" pos="1061" userDrawn="1">
          <p15:clr>
            <a:srgbClr val="F26B43"/>
          </p15:clr>
        </p15:guide>
        <p15:guide id="5" orient="horz" pos="3824" userDrawn="1">
          <p15:clr>
            <a:srgbClr val="F26B43"/>
          </p15:clr>
        </p15:guide>
        <p15:guide id="7" pos="74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5.png"/><Relationship Id="rId4" Type="http://schemas.openxmlformats.org/officeDocument/2006/relationships/image" Target="../media/image69.jpeg"/><Relationship Id="rId9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22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10" Type="http://schemas.openxmlformats.org/officeDocument/2006/relationships/image" Target="../media/image81.svg"/><Relationship Id="rId4" Type="http://schemas.openxmlformats.org/officeDocument/2006/relationships/image" Target="../media/image23.svg"/><Relationship Id="rId9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84.jpg"/><Relationship Id="rId3" Type="http://schemas.openxmlformats.org/officeDocument/2006/relationships/image" Target="../media/image82.png"/><Relationship Id="rId7" Type="http://schemas.openxmlformats.org/officeDocument/2006/relationships/image" Target="../media/image27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svg"/><Relationship Id="rId11" Type="http://schemas.openxmlformats.org/officeDocument/2006/relationships/image" Target="../media/image22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83.sv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svg"/><Relationship Id="rId11" Type="http://schemas.openxmlformats.org/officeDocument/2006/relationships/image" Target="../media/image30.svg"/><Relationship Id="rId5" Type="http://schemas.openxmlformats.org/officeDocument/2006/relationships/image" Target="../media/image24.pn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3.sv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1.svg"/><Relationship Id="rId18" Type="http://schemas.openxmlformats.org/officeDocument/2006/relationships/image" Target="../media/image56.svg"/><Relationship Id="rId26" Type="http://schemas.openxmlformats.org/officeDocument/2006/relationships/image" Target="../media/image64.svg"/><Relationship Id="rId3" Type="http://schemas.openxmlformats.org/officeDocument/2006/relationships/image" Target="../media/image43.png"/><Relationship Id="rId21" Type="http://schemas.openxmlformats.org/officeDocument/2006/relationships/image" Target="../media/image59.png"/><Relationship Id="rId7" Type="http://schemas.openxmlformats.org/officeDocument/2006/relationships/image" Target="../media/image39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4.sv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24" Type="http://schemas.openxmlformats.org/officeDocument/2006/relationships/image" Target="../media/image62.svg"/><Relationship Id="rId5" Type="http://schemas.openxmlformats.org/officeDocument/2006/relationships/image" Target="../media/image45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svg"/><Relationship Id="rId10" Type="http://schemas.openxmlformats.org/officeDocument/2006/relationships/image" Target="../media/image48.jpeg"/><Relationship Id="rId19" Type="http://schemas.openxmlformats.org/officeDocument/2006/relationships/image" Target="../media/image57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36B22A-9A7D-B678-D1DE-806A388DCE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000" y="1233726"/>
            <a:ext cx="5232400" cy="4390548"/>
          </a:xfrm>
        </p:spPr>
        <p:txBody>
          <a:bodyPr/>
          <a:lstStyle/>
          <a:p>
            <a:pPr marL="0" indent="0" algn="ctr">
              <a:lnSpc>
                <a:spcPts val="6600"/>
              </a:lnSpc>
              <a:spcBef>
                <a:spcPct val="0"/>
              </a:spcBef>
              <a:buNone/>
            </a:pPr>
            <a:r>
              <a:rPr lang="en-GB" sz="5400" b="1" dirty="0">
                <a:latin typeface="If Sans Thin" panose="00000300000000000000" pitchFamily="2" charset="0"/>
                <a:ea typeface="+mj-ea"/>
                <a:cs typeface="+mj-cs"/>
              </a:rPr>
              <a:t>Demystifying Azure Developer CLI - a Swiss Army Knife for </a:t>
            </a:r>
            <a:r>
              <a:rPr lang="en-GB" sz="5400" b="1" dirty="0" err="1">
                <a:latin typeface="If Sans Thin" panose="00000300000000000000" pitchFamily="2" charset="0"/>
                <a:ea typeface="+mj-ea"/>
                <a:cs typeface="+mj-cs"/>
              </a:rPr>
              <a:t>devs</a:t>
            </a:r>
            <a:r>
              <a:rPr lang="en-GB" sz="5400" b="1" dirty="0">
                <a:latin typeface="If Sans Thin" panose="00000300000000000000" pitchFamily="2" charset="0"/>
                <a:ea typeface="+mj-ea"/>
                <a:cs typeface="+mj-cs"/>
              </a:rPr>
              <a:t>?</a:t>
            </a:r>
            <a:endParaRPr lang="en-US" sz="5400" b="1" dirty="0">
              <a:latin typeface="If Sans Thin" panose="00000300000000000000" pitchFamily="2" charset="0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590DD-6EC9-5062-6F6B-C46697CB6C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i-FI" dirty="0"/>
              <a:t>Kalle Marjokorpi 13.9.2023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0DDF0-282B-79FD-98D7-EE1A1E4E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/>
              <a:t>13.9.2023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350A4-CF28-A5AE-3A9F-7E4E57BC9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700" dirty="0"/>
              <a:t>Demystifying Azure Developer CLI - a Swiss Army Knife for </a:t>
            </a:r>
            <a:r>
              <a:rPr lang="en-GB" sz="700" dirty="0" err="1"/>
              <a:t>devs</a:t>
            </a:r>
            <a:r>
              <a:rPr lang="en-GB" sz="700" dirty="0"/>
              <a:t>?</a:t>
            </a:r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D5D7F-3CC8-91D7-5E0D-5D6ED74E1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noProof="0" smtClean="0"/>
              <a:pPr/>
              <a:t>1</a:t>
            </a:fld>
            <a:endParaRPr lang="en-GB" noProof="0" dirty="0"/>
          </a:p>
        </p:txBody>
      </p:sp>
      <p:pic>
        <p:nvPicPr>
          <p:cNvPr id="15" name="Picture Placeholder 14" descr="A red swiss army knife&#10;&#10;Description automatically generated">
            <a:extLst>
              <a:ext uri="{FF2B5EF4-FFF2-40B4-BE49-F238E27FC236}">
                <a16:creationId xmlns:a16="http://schemas.microsoft.com/office/drawing/2014/main" id="{5F8F62C7-EBF3-0A3B-AA15-7D60694C84E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7" t="-19277" r="4232" b="-27611"/>
          <a:stretch/>
        </p:blipFill>
        <p:spPr>
          <a:xfrm>
            <a:off x="6096000" y="0"/>
            <a:ext cx="6096000" cy="6858000"/>
          </a:xfrm>
        </p:spPr>
      </p:pic>
      <p:pic>
        <p:nvPicPr>
          <p:cNvPr id="16" name="Picture 6" descr="Azure Developer CLI - Visual Studio Marketplace">
            <a:extLst>
              <a:ext uri="{FF2B5EF4-FFF2-40B4-BE49-F238E27FC236}">
                <a16:creationId xmlns:a16="http://schemas.microsoft.com/office/drawing/2014/main" id="{49B772F6-3AB4-30EA-A2D4-11B3DF7CD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45">
            <a:off x="7593475" y="1797424"/>
            <a:ext cx="1314657" cy="131465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348E52-9D0C-654D-D3CF-6D413A037132}"/>
              </a:ext>
            </a:extLst>
          </p:cNvPr>
          <p:cNvSpPr txBox="1"/>
          <p:nvPr/>
        </p:nvSpPr>
        <p:spPr>
          <a:xfrm>
            <a:off x="1620774" y="541146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Kalle Marjokorpi 13.9.2023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24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6E4D3E25-A60F-74C3-4554-C71BDAE4CD30}"/>
              </a:ext>
            </a:extLst>
          </p:cNvPr>
          <p:cNvSpPr/>
          <p:nvPr/>
        </p:nvSpPr>
        <p:spPr>
          <a:xfrm>
            <a:off x="6502043" y="3548793"/>
            <a:ext cx="2217094" cy="14980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E6D35E-D04F-7209-5099-662C48F45B9F}"/>
              </a:ext>
            </a:extLst>
          </p:cNvPr>
          <p:cNvSpPr/>
          <p:nvPr/>
        </p:nvSpPr>
        <p:spPr>
          <a:xfrm>
            <a:off x="9184719" y="1635878"/>
            <a:ext cx="2217094" cy="14980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4BB8B9-D8E3-787B-000D-BED0B2BF6401}"/>
              </a:ext>
            </a:extLst>
          </p:cNvPr>
          <p:cNvSpPr/>
          <p:nvPr/>
        </p:nvSpPr>
        <p:spPr>
          <a:xfrm>
            <a:off x="9184719" y="3517490"/>
            <a:ext cx="2217094" cy="14980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BF1107-ABAE-1049-5C65-6DBAFC5CD617}"/>
              </a:ext>
            </a:extLst>
          </p:cNvPr>
          <p:cNvSpPr/>
          <p:nvPr/>
        </p:nvSpPr>
        <p:spPr>
          <a:xfrm>
            <a:off x="6391656" y="1367997"/>
            <a:ext cx="5128031" cy="392406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21A46-6157-B450-1F78-A327E2CA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application landscape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35239-AAA5-B494-5CAF-1370ABD9A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/>
              <a:t>13.9.2023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5E611-4352-5589-76BF-E05A83A6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700" dirty="0"/>
              <a:t>Demystifying Azure Developer CLI - a Swiss Army Knife for </a:t>
            </a:r>
            <a:r>
              <a:rPr lang="en-GB" sz="700" dirty="0" err="1"/>
              <a:t>devs</a:t>
            </a:r>
            <a:r>
              <a:rPr lang="en-GB" sz="700" dirty="0"/>
              <a:t>?</a:t>
            </a:r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D3B06-6907-FA9A-3045-BB9DF452B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E752AEF-0906-7C80-8463-D7CAA2CE64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2313" y="1565935"/>
            <a:ext cx="5232400" cy="4390548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fi-FI" b="1" dirty="0" err="1"/>
              <a:t>Infrastructure</a:t>
            </a:r>
            <a:r>
              <a:rPr lang="fi-FI" b="1" dirty="0"/>
              <a:t> as a </a:t>
            </a:r>
            <a:r>
              <a:rPr lang="fi-FI" b="1" dirty="0" err="1"/>
              <a:t>Code</a:t>
            </a:r>
            <a:r>
              <a:rPr lang="fi-FI" b="1" dirty="0"/>
              <a:t> </a:t>
            </a:r>
            <a:r>
              <a:rPr lang="fi-FI" dirty="0"/>
              <a:t>- </a:t>
            </a:r>
            <a:r>
              <a:rPr lang="fi-FI" dirty="0" err="1"/>
              <a:t>Reusable</a:t>
            </a:r>
            <a:r>
              <a:rPr lang="fi-FI" dirty="0"/>
              <a:t> Bicep </a:t>
            </a:r>
            <a:r>
              <a:rPr lang="fi-FI" dirty="0" err="1"/>
              <a:t>modules</a:t>
            </a:r>
            <a:r>
              <a:rPr lang="fi-FI" dirty="0"/>
              <a:t> in Azure </a:t>
            </a:r>
            <a:r>
              <a:rPr lang="fi-FI" dirty="0" err="1"/>
              <a:t>Container</a:t>
            </a:r>
            <a:r>
              <a:rPr lang="fi-FI" dirty="0"/>
              <a:t> </a:t>
            </a:r>
            <a:r>
              <a:rPr lang="fi-FI" dirty="0" err="1"/>
              <a:t>Registry</a:t>
            </a:r>
            <a:endParaRPr lang="fi-FI" dirty="0"/>
          </a:p>
          <a:p>
            <a:pPr>
              <a:buClr>
                <a:schemeClr val="bg1"/>
              </a:buClr>
            </a:pPr>
            <a:r>
              <a:rPr lang="fi-FI" b="1" dirty="0"/>
              <a:t>Deployment </a:t>
            </a:r>
            <a:r>
              <a:rPr lang="fi-FI" b="1" dirty="0" err="1"/>
              <a:t>pipelines</a:t>
            </a:r>
            <a:r>
              <a:rPr lang="fi-FI" b="1" dirty="0"/>
              <a:t> </a:t>
            </a:r>
            <a:r>
              <a:rPr lang="fi-FI" dirty="0"/>
              <a:t>- </a:t>
            </a:r>
            <a:r>
              <a:rPr lang="fi-FI" dirty="0" err="1"/>
              <a:t>Reusable</a:t>
            </a:r>
            <a:r>
              <a:rPr lang="fi-FI" dirty="0"/>
              <a:t> YAML </a:t>
            </a:r>
            <a:r>
              <a:rPr lang="fi-FI" dirty="0" err="1"/>
              <a:t>templates</a:t>
            </a:r>
            <a:r>
              <a:rPr lang="fi-FI" dirty="0"/>
              <a:t> in Azure </a:t>
            </a:r>
            <a:r>
              <a:rPr lang="fi-FI" dirty="0" err="1"/>
              <a:t>Repository</a:t>
            </a:r>
            <a:endParaRPr lang="fi-FI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BDA11F-C814-1CAE-8F56-71E3ED51BF03}"/>
              </a:ext>
            </a:extLst>
          </p:cNvPr>
          <p:cNvSpPr txBox="1"/>
          <p:nvPr/>
        </p:nvSpPr>
        <p:spPr>
          <a:xfrm>
            <a:off x="9755017" y="3598174"/>
            <a:ext cx="898889" cy="1832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400" b="1" dirty="0"/>
              <a:t>API Application</a:t>
            </a:r>
            <a:endParaRPr lang="en-US" sz="1400" b="1" dirty="0"/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C0AF62A5-9332-35F9-56E3-F0CD19636E2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055470" y="3307866"/>
            <a:ext cx="326546" cy="2401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1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Official Azure Icon Set">
            <a:extLst>
              <a:ext uri="{FF2B5EF4-FFF2-40B4-BE49-F238E27FC236}">
                <a16:creationId xmlns:a16="http://schemas.microsoft.com/office/drawing/2014/main" id="{A431FE28-E1F2-D3F7-BE1E-2A85EF168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989" y="3913202"/>
            <a:ext cx="559044" cy="60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pplication Insights | Microsoft Azure Color">
            <a:extLst>
              <a:ext uri="{FF2B5EF4-FFF2-40B4-BE49-F238E27FC236}">
                <a16:creationId xmlns:a16="http://schemas.microsoft.com/office/drawing/2014/main" id="{5D271BB3-A04C-8E44-8250-84AD9616A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537" y="2034037"/>
            <a:ext cx="649820" cy="70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MS Log Analytics | Microsoft Azure Mono">
            <a:extLst>
              <a:ext uri="{FF2B5EF4-FFF2-40B4-BE49-F238E27FC236}">
                <a16:creationId xmlns:a16="http://schemas.microsoft.com/office/drawing/2014/main" id="{1F849D6E-F91B-C214-57A7-9F59E9A84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652" y="2018316"/>
            <a:ext cx="649820" cy="70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Official Azure Icon Set">
            <a:extLst>
              <a:ext uri="{FF2B5EF4-FFF2-40B4-BE49-F238E27FC236}">
                <a16:creationId xmlns:a16="http://schemas.microsoft.com/office/drawing/2014/main" id="{FF2B26A6-322B-42B4-A4D7-15CB2806F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414" y="3913203"/>
            <a:ext cx="559044" cy="60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3E08C0-4C09-6039-1D41-5226CCB1958A}"/>
              </a:ext>
            </a:extLst>
          </p:cNvPr>
          <p:cNvSpPr txBox="1"/>
          <p:nvPr/>
        </p:nvSpPr>
        <p:spPr>
          <a:xfrm>
            <a:off x="9349341" y="4625735"/>
            <a:ext cx="612306" cy="1570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fi-FI" dirty="0"/>
              <a:t>App Service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9DFA8D-BE5D-5DF6-AA8C-5A43CB92D3B7}"/>
              </a:ext>
            </a:extLst>
          </p:cNvPr>
          <p:cNvSpPr txBox="1"/>
          <p:nvPr/>
        </p:nvSpPr>
        <p:spPr>
          <a:xfrm>
            <a:off x="10217542" y="4630924"/>
            <a:ext cx="859753" cy="1570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fi-FI" dirty="0"/>
              <a:t>App Service Plan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48DE95-8EF3-14A9-BE94-C29AD53BFF6F}"/>
              </a:ext>
            </a:extLst>
          </p:cNvPr>
          <p:cNvSpPr txBox="1"/>
          <p:nvPr/>
        </p:nvSpPr>
        <p:spPr>
          <a:xfrm>
            <a:off x="9962032" y="1702411"/>
            <a:ext cx="451970" cy="1832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400" b="1" dirty="0"/>
              <a:t>Logging</a:t>
            </a:r>
            <a:endParaRPr lang="en-US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E53D33-09E8-EC65-FF75-24FD4D368118}"/>
              </a:ext>
            </a:extLst>
          </p:cNvPr>
          <p:cNvSpPr txBox="1"/>
          <p:nvPr/>
        </p:nvSpPr>
        <p:spPr>
          <a:xfrm>
            <a:off x="9302916" y="2870433"/>
            <a:ext cx="79508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fi-FI" dirty="0"/>
              <a:t>App Insights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D3B264-19F3-3FA3-EBB4-4B18311B7FCB}"/>
              </a:ext>
            </a:extLst>
          </p:cNvPr>
          <p:cNvSpPr txBox="1"/>
          <p:nvPr/>
        </p:nvSpPr>
        <p:spPr>
          <a:xfrm>
            <a:off x="10393846" y="2870433"/>
            <a:ext cx="675430" cy="1570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fi-FI" dirty="0"/>
              <a:t>Log Analytics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3DB782-A3BB-E30B-BBA5-A8967761F7A3}"/>
              </a:ext>
            </a:extLst>
          </p:cNvPr>
          <p:cNvSpPr txBox="1"/>
          <p:nvPr/>
        </p:nvSpPr>
        <p:spPr>
          <a:xfrm>
            <a:off x="7220723" y="3651950"/>
            <a:ext cx="637555" cy="1832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400" b="1" dirty="0"/>
              <a:t>Monitoring</a:t>
            </a:r>
            <a:endParaRPr lang="en-US" sz="1400" b="1" dirty="0"/>
          </a:p>
        </p:txBody>
      </p:sp>
      <p:pic>
        <p:nvPicPr>
          <p:cNvPr id="4104" name="Picture 8" descr="Royal azure blue dashboard icon - Free royal azure blue ...">
            <a:extLst>
              <a:ext uri="{FF2B5EF4-FFF2-40B4-BE49-F238E27FC236}">
                <a16:creationId xmlns:a16="http://schemas.microsoft.com/office/drawing/2014/main" id="{8B96F9C6-1133-18E3-F6F2-49186717F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91" y="3887434"/>
            <a:ext cx="760045" cy="82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A11794B-34DA-D84D-6051-2BEF939711BB}"/>
              </a:ext>
            </a:extLst>
          </p:cNvPr>
          <p:cNvSpPr txBox="1"/>
          <p:nvPr/>
        </p:nvSpPr>
        <p:spPr>
          <a:xfrm>
            <a:off x="7260491" y="4641959"/>
            <a:ext cx="558018" cy="1570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fi-FI" dirty="0"/>
              <a:t>Dashboard</a:t>
            </a:r>
            <a:endParaRPr lang="en-US" dirty="0"/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80362137-1D54-F804-D466-7E9FE8DEA717}"/>
              </a:ext>
            </a:extLst>
          </p:cNvPr>
          <p:cNvCxnSpPr>
            <a:cxnSpLocks/>
          </p:cNvCxnSpPr>
          <p:nvPr/>
        </p:nvCxnSpPr>
        <p:spPr>
          <a:xfrm rot="10800000">
            <a:off x="8747099" y="4260779"/>
            <a:ext cx="360695" cy="1488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1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0" name="Picture 14" descr="Free Azure Devops Logo Icon - Download in Flat Style">
            <a:extLst>
              <a:ext uri="{FF2B5EF4-FFF2-40B4-BE49-F238E27FC236}">
                <a16:creationId xmlns:a16="http://schemas.microsoft.com/office/drawing/2014/main" id="{9F22173E-6145-8045-CC82-7C0FAE73E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0" y="2329393"/>
            <a:ext cx="372251" cy="3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135B333-4015-6C79-C93D-F4BEBD65E7CB}"/>
              </a:ext>
            </a:extLst>
          </p:cNvPr>
          <p:cNvSpPr txBox="1"/>
          <p:nvPr/>
        </p:nvSpPr>
        <p:spPr>
          <a:xfrm>
            <a:off x="8432382" y="983476"/>
            <a:ext cx="15292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400" b="1" dirty="0"/>
              <a:t>Application topology</a:t>
            </a:r>
            <a:endParaRPr lang="en-US" sz="1400" b="1" dirty="0"/>
          </a:p>
        </p:txBody>
      </p:sp>
      <p:pic>
        <p:nvPicPr>
          <p:cNvPr id="35" name="Picture 2" descr="What is a container registry?. Container registries are repositories… | by  Future Techno India | Medium">
            <a:extLst>
              <a:ext uri="{FF2B5EF4-FFF2-40B4-BE49-F238E27FC236}">
                <a16:creationId xmlns:a16="http://schemas.microsoft.com/office/drawing/2014/main" id="{D7ED2863-8817-8DD6-2FC6-65E94B60C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2" y="1665510"/>
            <a:ext cx="597859" cy="31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derstanding the Azure Resource Groups and Azure Resources | by Daniel  Rusnok | Medium">
            <a:extLst>
              <a:ext uri="{FF2B5EF4-FFF2-40B4-BE49-F238E27FC236}">
                <a16:creationId xmlns:a16="http://schemas.microsoft.com/office/drawing/2014/main" id="{2926CC69-72A8-3984-E63A-17A4DEFBB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192" y="1080271"/>
            <a:ext cx="575451" cy="57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03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B35D3F4-787F-ECA4-67BA-DCC3E11B6B74}"/>
              </a:ext>
            </a:extLst>
          </p:cNvPr>
          <p:cNvSpPr/>
          <p:nvPr/>
        </p:nvSpPr>
        <p:spPr>
          <a:xfrm>
            <a:off x="7951618" y="1806729"/>
            <a:ext cx="2217094" cy="10533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fi-FI" sz="1200" noProof="0" dirty="0" err="1">
                <a:solidFill>
                  <a:schemeClr val="tx1"/>
                </a:solidFill>
              </a:rPr>
              <a:t>azd</a:t>
            </a:r>
            <a:r>
              <a:rPr lang="fi-FI" sz="1200" noProof="0" dirty="0">
                <a:solidFill>
                  <a:schemeClr val="tx1"/>
                </a:solidFill>
              </a:rPr>
              <a:t> provision</a:t>
            </a:r>
            <a:endParaRPr lang="en-US" sz="1200" noProof="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2549EA-9B77-6797-559C-490719C257C4}"/>
              </a:ext>
            </a:extLst>
          </p:cNvPr>
          <p:cNvSpPr/>
          <p:nvPr/>
        </p:nvSpPr>
        <p:spPr>
          <a:xfrm>
            <a:off x="1111363" y="3168739"/>
            <a:ext cx="2217094" cy="10533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fi-FI" sz="1200" noProof="0" dirty="0" err="1">
                <a:solidFill>
                  <a:schemeClr val="tx1"/>
                </a:solidFill>
              </a:rPr>
              <a:t>azd</a:t>
            </a:r>
            <a:r>
              <a:rPr lang="fi-FI" sz="1200" noProof="0" dirty="0">
                <a:solidFill>
                  <a:schemeClr val="tx1"/>
                </a:solidFill>
              </a:rPr>
              <a:t> </a:t>
            </a:r>
            <a:r>
              <a:rPr lang="fi-FI" sz="1200" noProof="0" dirty="0" err="1">
                <a:solidFill>
                  <a:schemeClr val="tx1"/>
                </a:solidFill>
              </a:rPr>
              <a:t>init</a:t>
            </a:r>
            <a:endParaRPr lang="fi-FI" sz="1200" noProof="0" dirty="0">
              <a:solidFill>
                <a:schemeClr val="tx1"/>
              </a:solidFill>
            </a:endParaRPr>
          </a:p>
          <a:p>
            <a:pPr algn="ctr"/>
            <a:r>
              <a:rPr lang="fi-FI" sz="1200" dirty="0" err="1">
                <a:solidFill>
                  <a:schemeClr val="tx1"/>
                </a:solidFill>
              </a:rPr>
              <a:t>azd</a:t>
            </a: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env</a:t>
            </a:r>
            <a:endParaRPr lang="en-US" sz="1200" noProof="0" dirty="0">
              <a:solidFill>
                <a:schemeClr val="tx1"/>
              </a:solidFill>
            </a:endParaRPr>
          </a:p>
          <a:p>
            <a:pPr algn="ctr"/>
            <a:endParaRPr lang="en-US" sz="1200" dirty="0" err="1">
              <a:solidFill>
                <a:schemeClr val="tx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493005-393B-B62E-1CD6-14A52A16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 </a:t>
            </a:r>
            <a:r>
              <a:rPr lang="fi-FI" dirty="0" err="1"/>
              <a:t>summary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13038-0243-B319-8B82-CBDB3DC3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/>
              <a:t>13.9.2023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EF608-1CCE-B71D-6BF9-CCEF825D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700" dirty="0"/>
              <a:t>Demystifying Azure Developer CLI - a Swiss Army Knife for </a:t>
            </a:r>
            <a:r>
              <a:rPr lang="en-GB" sz="700" dirty="0" err="1"/>
              <a:t>devs</a:t>
            </a:r>
            <a:r>
              <a:rPr lang="en-GB" sz="700" dirty="0"/>
              <a:t>?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52D64-C24F-08D5-9309-D19192371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11</a:t>
            </a:fld>
            <a:endParaRPr lang="en-GB" noProof="0" dirty="0"/>
          </a:p>
        </p:txBody>
      </p:sp>
      <p:pic>
        <p:nvPicPr>
          <p:cNvPr id="2" name="Graphic 1" descr="Crane with solid fill">
            <a:extLst>
              <a:ext uri="{FF2B5EF4-FFF2-40B4-BE49-F238E27FC236}">
                <a16:creationId xmlns:a16="http://schemas.microsoft.com/office/drawing/2014/main" id="{D0EB561D-82F7-D699-43BC-262F6240F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3484" y="3462129"/>
            <a:ext cx="377890" cy="377890"/>
          </a:xfrm>
          <a:prstGeom prst="rect">
            <a:avLst/>
          </a:prstGeom>
        </p:spPr>
      </p:pic>
      <p:pic>
        <p:nvPicPr>
          <p:cNvPr id="23" name="Graphic 22" descr="Server with solid fill">
            <a:extLst>
              <a:ext uri="{FF2B5EF4-FFF2-40B4-BE49-F238E27FC236}">
                <a16:creationId xmlns:a16="http://schemas.microsoft.com/office/drawing/2014/main" id="{1D739D69-824B-6B66-C436-644A62984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06887" y="2140074"/>
            <a:ext cx="417051" cy="417051"/>
          </a:xfrm>
          <a:prstGeom prst="rect">
            <a:avLst/>
          </a:prstGeom>
        </p:spPr>
      </p:pic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317B309C-0542-1127-C736-E66EDAEBF493}"/>
              </a:ext>
            </a:extLst>
          </p:cNvPr>
          <p:cNvCxnSpPr>
            <a:cxnSpLocks/>
          </p:cNvCxnSpPr>
          <p:nvPr/>
        </p:nvCxnSpPr>
        <p:spPr>
          <a:xfrm flipV="1">
            <a:off x="7009173" y="2285683"/>
            <a:ext cx="858847" cy="1427902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2C0F33DA-1D80-7F86-FEAD-C6CF246260C1}"/>
              </a:ext>
            </a:extLst>
          </p:cNvPr>
          <p:cNvCxnSpPr>
            <a:cxnSpLocks/>
          </p:cNvCxnSpPr>
          <p:nvPr/>
        </p:nvCxnSpPr>
        <p:spPr>
          <a:xfrm flipV="1">
            <a:off x="7009173" y="3712221"/>
            <a:ext cx="858847" cy="1364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D2C6EF-2877-CAE8-4F2E-A4AB28C18641}"/>
              </a:ext>
            </a:extLst>
          </p:cNvPr>
          <p:cNvSpPr txBox="1"/>
          <p:nvPr/>
        </p:nvSpPr>
        <p:spPr>
          <a:xfrm>
            <a:off x="1233278" y="2835175"/>
            <a:ext cx="202299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400" b="1" cap="all" noProof="0" dirty="0">
                <a:solidFill>
                  <a:schemeClr val="tx1"/>
                </a:solidFill>
              </a:rPr>
              <a:t>1. Initialize the project</a:t>
            </a:r>
            <a:endParaRPr lang="en-US" sz="1400" dirty="0" err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937E90-1D54-E95B-E634-8CD1C8E791F9}"/>
              </a:ext>
            </a:extLst>
          </p:cNvPr>
          <p:cNvSpPr txBox="1"/>
          <p:nvPr/>
        </p:nvSpPr>
        <p:spPr>
          <a:xfrm>
            <a:off x="5194449" y="2835175"/>
            <a:ext cx="88165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400" b="1" cap="all" noProof="0" dirty="0">
                <a:solidFill>
                  <a:schemeClr val="tx1"/>
                </a:solidFill>
              </a:rPr>
              <a:t>2. PREPARE</a:t>
            </a:r>
            <a:endParaRPr lang="en-US" sz="1400" dirty="0" err="1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075BC28-4D36-E070-32FC-51A042AE3EEF}"/>
              </a:ext>
            </a:extLst>
          </p:cNvPr>
          <p:cNvSpPr txBox="1"/>
          <p:nvPr/>
        </p:nvSpPr>
        <p:spPr>
          <a:xfrm>
            <a:off x="8179516" y="1547998"/>
            <a:ext cx="153888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1400" b="1" cap="all" noProof="0" dirty="0">
                <a:solidFill>
                  <a:schemeClr val="tx1"/>
                </a:solidFill>
              </a:rPr>
              <a:t>3. Provision infra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FF52C6-03B8-191D-A086-C64C86C3216E}"/>
              </a:ext>
            </a:extLst>
          </p:cNvPr>
          <p:cNvSpPr txBox="1"/>
          <p:nvPr/>
        </p:nvSpPr>
        <p:spPr>
          <a:xfrm>
            <a:off x="8042067" y="2983999"/>
            <a:ext cx="19508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1400" b="1" cap="all" noProof="0" dirty="0">
                <a:solidFill>
                  <a:schemeClr val="tx1"/>
                </a:solidFill>
              </a:rPr>
              <a:t>3. Deploy app to Azure</a:t>
            </a: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98641CDF-874B-78C8-9392-B0532B64F1AE}"/>
              </a:ext>
            </a:extLst>
          </p:cNvPr>
          <p:cNvCxnSpPr>
            <a:cxnSpLocks/>
          </p:cNvCxnSpPr>
          <p:nvPr/>
        </p:nvCxnSpPr>
        <p:spPr>
          <a:xfrm>
            <a:off x="7009173" y="3713585"/>
            <a:ext cx="874991" cy="1358086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8AC0066-EBA4-8E4F-F055-A68500CD34E8}"/>
              </a:ext>
            </a:extLst>
          </p:cNvPr>
          <p:cNvSpPr txBox="1"/>
          <p:nvPr/>
        </p:nvSpPr>
        <p:spPr>
          <a:xfrm>
            <a:off x="8048670" y="4331357"/>
            <a:ext cx="202299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1400" b="1" cap="all" noProof="0" dirty="0">
                <a:solidFill>
                  <a:schemeClr val="tx1"/>
                </a:solidFill>
              </a:rPr>
              <a:t>3. DEPLOY INFRA AND APP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65E642-A0BA-08B5-6DA9-01ED2558A3CE}"/>
              </a:ext>
            </a:extLst>
          </p:cNvPr>
          <p:cNvSpPr/>
          <p:nvPr/>
        </p:nvSpPr>
        <p:spPr>
          <a:xfrm>
            <a:off x="3949643" y="3168739"/>
            <a:ext cx="3059530" cy="10533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fi-FI" sz="1200" noProof="0" dirty="0">
                <a:solidFill>
                  <a:schemeClr val="tx1"/>
                </a:solidFill>
              </a:rPr>
              <a:t>Environment </a:t>
            </a:r>
            <a:r>
              <a:rPr lang="fi-FI" sz="1200" noProof="0" dirty="0" err="1">
                <a:solidFill>
                  <a:schemeClr val="tx1"/>
                </a:solidFill>
              </a:rPr>
              <a:t>variables</a:t>
            </a:r>
            <a:endParaRPr lang="fi-FI" sz="1200" noProof="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AZD Metadata </a:t>
            </a:r>
            <a:r>
              <a:rPr lang="fi-FI" sz="1200" dirty="0" err="1">
                <a:solidFill>
                  <a:schemeClr val="tx1"/>
                </a:solidFill>
              </a:rPr>
              <a:t>file</a:t>
            </a:r>
            <a:r>
              <a:rPr lang="fi-FI" sz="1200" dirty="0">
                <a:solidFill>
                  <a:schemeClr val="tx1"/>
                </a:solidFill>
              </a:rPr>
              <a:t> (</a:t>
            </a:r>
            <a:r>
              <a:rPr lang="fi-FI" sz="1200" dirty="0" err="1">
                <a:solidFill>
                  <a:schemeClr val="tx1"/>
                </a:solidFill>
              </a:rPr>
              <a:t>azure.yaml</a:t>
            </a:r>
            <a:r>
              <a:rPr lang="fi-FI" sz="1200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ADO/</a:t>
            </a:r>
            <a:r>
              <a:rPr lang="fi-FI" sz="1200" dirty="0" err="1">
                <a:solidFill>
                  <a:schemeClr val="tx1"/>
                </a:solidFill>
              </a:rPr>
              <a:t>Github</a:t>
            </a:r>
            <a:r>
              <a:rPr lang="fi-FI" sz="1200" dirty="0">
                <a:solidFill>
                  <a:schemeClr val="tx1"/>
                </a:solidFill>
              </a:rPr>
              <a:t> Actions pipeline</a:t>
            </a:r>
          </a:p>
          <a:p>
            <a:pPr algn="ctr"/>
            <a:r>
              <a:rPr lang="fi-FI" sz="1200" noProof="0" dirty="0">
                <a:solidFill>
                  <a:schemeClr val="tx1"/>
                </a:solidFill>
              </a:rPr>
              <a:t>Configure Hooks</a:t>
            </a:r>
            <a:endParaRPr lang="en-US" sz="1200" noProof="0" dirty="0">
              <a:solidFill>
                <a:schemeClr val="tx1"/>
              </a:solidFill>
            </a:endParaRPr>
          </a:p>
        </p:txBody>
      </p:sp>
      <p:pic>
        <p:nvPicPr>
          <p:cNvPr id="7" name="Graphic 6" descr="Gears with solid fill">
            <a:extLst>
              <a:ext uri="{FF2B5EF4-FFF2-40B4-BE49-F238E27FC236}">
                <a16:creationId xmlns:a16="http://schemas.microsoft.com/office/drawing/2014/main" id="{37A72305-0D0D-1713-2EF6-37E17BF7D8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08401" y="3444033"/>
            <a:ext cx="472634" cy="47263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43BC38-E1E8-EBC1-A0B0-4ACE1E52F4F5}"/>
              </a:ext>
            </a:extLst>
          </p:cNvPr>
          <p:cNvSpPr/>
          <p:nvPr/>
        </p:nvSpPr>
        <p:spPr>
          <a:xfrm>
            <a:off x="7951618" y="4670759"/>
            <a:ext cx="2217094" cy="10533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fi-FI" sz="1200" noProof="0" dirty="0" err="1">
                <a:solidFill>
                  <a:schemeClr val="tx1"/>
                </a:solidFill>
              </a:rPr>
              <a:t>azd</a:t>
            </a:r>
            <a:r>
              <a:rPr lang="fi-FI" sz="1200" noProof="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up</a:t>
            </a:r>
            <a:endParaRPr lang="fi-FI" sz="12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(</a:t>
            </a:r>
            <a:r>
              <a:rPr lang="fi-FI" sz="1200" dirty="0" err="1">
                <a:solidFill>
                  <a:schemeClr val="tx1"/>
                </a:solidFill>
              </a:rPr>
              <a:t>azd</a:t>
            </a: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down</a:t>
            </a:r>
            <a:r>
              <a:rPr lang="fi-FI" sz="1200" dirty="0">
                <a:solidFill>
                  <a:schemeClr val="tx1"/>
                </a:solidFill>
              </a:rPr>
              <a:t>)</a:t>
            </a:r>
            <a:endParaRPr lang="en-US" sz="1200" noProof="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369935-BA29-2C1B-BD97-5376B2D77E12}"/>
              </a:ext>
            </a:extLst>
          </p:cNvPr>
          <p:cNvSpPr/>
          <p:nvPr/>
        </p:nvSpPr>
        <p:spPr>
          <a:xfrm>
            <a:off x="7935475" y="3240815"/>
            <a:ext cx="2217094" cy="10533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fi-FI" sz="1200" noProof="0" dirty="0" err="1">
                <a:solidFill>
                  <a:schemeClr val="tx1"/>
                </a:solidFill>
              </a:rPr>
              <a:t>azd</a:t>
            </a:r>
            <a:r>
              <a:rPr lang="fi-FI" sz="1200" noProof="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deploy</a:t>
            </a:r>
            <a:endParaRPr lang="en-US" sz="1200" noProof="0" dirty="0">
              <a:solidFill>
                <a:schemeClr val="tx1"/>
              </a:solidFill>
            </a:endParaRPr>
          </a:p>
        </p:txBody>
      </p:sp>
      <p:pic>
        <p:nvPicPr>
          <p:cNvPr id="14" name="Graphic 13" descr="Vlog with solid fill">
            <a:extLst>
              <a:ext uri="{FF2B5EF4-FFF2-40B4-BE49-F238E27FC236}">
                <a16:creationId xmlns:a16="http://schemas.microsoft.com/office/drawing/2014/main" id="{97839CF7-35E4-AD4D-392A-8362AD30AA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61751" y="3599761"/>
            <a:ext cx="362187" cy="362187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85EB54C-9305-753E-D24E-4E153FB3A622}"/>
              </a:ext>
            </a:extLst>
          </p:cNvPr>
          <p:cNvCxnSpPr>
            <a:stCxn id="6" idx="3"/>
            <a:endCxn id="16" idx="1"/>
          </p:cNvCxnSpPr>
          <p:nvPr/>
        </p:nvCxnSpPr>
        <p:spPr>
          <a:xfrm>
            <a:off x="3328457" y="3695395"/>
            <a:ext cx="6211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271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DC6EFE-EDA3-0731-7A7B-D8738ECFE8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fi-FI" dirty="0"/>
              <a:t>A single </a:t>
            </a:r>
            <a:r>
              <a:rPr lang="fi-FI" dirty="0" err="1"/>
              <a:t>tool</a:t>
            </a:r>
            <a:r>
              <a:rPr lang="fi-FI" dirty="0"/>
              <a:t> </a:t>
            </a:r>
            <a:r>
              <a:rPr lang="fi-FI" dirty="0" err="1"/>
              <a:t>focused</a:t>
            </a:r>
            <a:r>
              <a:rPr lang="fi-FI" dirty="0"/>
              <a:t> on </a:t>
            </a:r>
            <a:r>
              <a:rPr lang="fi-FI" dirty="0" err="1"/>
              <a:t>boosting</a:t>
            </a:r>
            <a:r>
              <a:rPr lang="fi-FI" dirty="0"/>
              <a:t> </a:t>
            </a:r>
            <a:r>
              <a:rPr lang="fi-FI" dirty="0" err="1"/>
              <a:t>developer</a:t>
            </a:r>
            <a:r>
              <a:rPr lang="fi-FI" dirty="0"/>
              <a:t> </a:t>
            </a:r>
            <a:r>
              <a:rPr lang="fi-FI" dirty="0" err="1"/>
              <a:t>workflow</a:t>
            </a:r>
            <a:endParaRPr lang="fi-FI" dirty="0"/>
          </a:p>
          <a:p>
            <a:pPr>
              <a:buClr>
                <a:schemeClr val="bg1"/>
              </a:buClr>
            </a:pPr>
            <a:r>
              <a:rPr lang="fi-FI" dirty="0" err="1"/>
              <a:t>Powerful</a:t>
            </a:r>
            <a:r>
              <a:rPr lang="fi-FI" dirty="0"/>
              <a:t> </a:t>
            </a:r>
            <a:r>
              <a:rPr lang="fi-FI" dirty="0" err="1"/>
              <a:t>templating</a:t>
            </a:r>
            <a:r>
              <a:rPr lang="fi-FI" dirty="0"/>
              <a:t>/</a:t>
            </a:r>
            <a:r>
              <a:rPr lang="fi-FI" dirty="0" err="1"/>
              <a:t>blueprinting</a:t>
            </a:r>
            <a:r>
              <a:rPr lang="fi-FI" dirty="0"/>
              <a:t> </a:t>
            </a:r>
            <a:r>
              <a:rPr lang="fi-FI" dirty="0" err="1"/>
              <a:t>capabilities</a:t>
            </a:r>
            <a:r>
              <a:rPr lang="fi-FI" dirty="0"/>
              <a:t> </a:t>
            </a:r>
          </a:p>
          <a:p>
            <a:pPr>
              <a:buClr>
                <a:schemeClr val="bg1"/>
              </a:buClr>
            </a:pPr>
            <a:r>
              <a:rPr lang="fi-FI" dirty="0" err="1"/>
              <a:t>Streamlined</a:t>
            </a:r>
            <a:r>
              <a:rPr lang="fi-FI" dirty="0"/>
              <a:t> </a:t>
            </a:r>
            <a:r>
              <a:rPr lang="fi-FI" dirty="0" err="1"/>
              <a:t>workflow</a:t>
            </a:r>
            <a:r>
              <a:rPr lang="fi-FI" dirty="0"/>
              <a:t> –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local</a:t>
            </a:r>
            <a:r>
              <a:rPr lang="fi-FI" dirty="0"/>
              <a:t> </a:t>
            </a:r>
            <a:r>
              <a:rPr lang="fi-FI" dirty="0" err="1"/>
              <a:t>environment</a:t>
            </a:r>
            <a:r>
              <a:rPr lang="fi-FI" dirty="0"/>
              <a:t> to </a:t>
            </a:r>
            <a:r>
              <a:rPr lang="fi-FI" dirty="0" err="1"/>
              <a:t>cloud</a:t>
            </a:r>
            <a:r>
              <a:rPr lang="fi-FI" dirty="0"/>
              <a:t> in </a:t>
            </a:r>
            <a:r>
              <a:rPr lang="fi-FI" dirty="0" err="1"/>
              <a:t>minutes</a:t>
            </a:r>
            <a:endParaRPr lang="fi-FI" dirty="0"/>
          </a:p>
          <a:p>
            <a:pPr>
              <a:buClr>
                <a:schemeClr val="bg1"/>
              </a:buClr>
            </a:pPr>
            <a:r>
              <a:rPr lang="fi-FI" dirty="0"/>
              <a:t>Can </a:t>
            </a:r>
            <a:r>
              <a:rPr lang="fi-FI" dirty="0" err="1"/>
              <a:t>simplify</a:t>
            </a:r>
            <a:r>
              <a:rPr lang="fi-FI" dirty="0"/>
              <a:t> CI/CD </a:t>
            </a:r>
            <a:r>
              <a:rPr lang="fi-FI" dirty="0" err="1"/>
              <a:t>pipelines</a:t>
            </a:r>
            <a:endParaRPr lang="fi-FI" dirty="0"/>
          </a:p>
          <a:p>
            <a:pPr>
              <a:buClr>
                <a:schemeClr val="bg1"/>
              </a:buClr>
            </a:pPr>
            <a:r>
              <a:rPr lang="fi-FI" dirty="0" err="1"/>
              <a:t>Learn</a:t>
            </a:r>
            <a:r>
              <a:rPr lang="fi-FI" dirty="0"/>
              <a:t> YAML and </a:t>
            </a:r>
            <a:r>
              <a:rPr lang="fi-FI" dirty="0" err="1"/>
              <a:t>IaC</a:t>
            </a:r>
            <a:r>
              <a:rPr lang="fi-FI" dirty="0"/>
              <a:t> (Bicep/</a:t>
            </a:r>
            <a:r>
              <a:rPr lang="fi-FI" dirty="0" err="1"/>
              <a:t>Terraform</a:t>
            </a:r>
            <a:r>
              <a:rPr lang="fi-FI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B655-7EAB-CF12-10E3-997DC43ED7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 err="1"/>
              <a:t>Testing</a:t>
            </a:r>
            <a:r>
              <a:rPr lang="fi-FI" dirty="0"/>
              <a:t> and </a:t>
            </a:r>
            <a:r>
              <a:rPr lang="fi-FI" dirty="0" err="1"/>
              <a:t>proof</a:t>
            </a:r>
            <a:r>
              <a:rPr lang="fi-FI" dirty="0"/>
              <a:t>-of-</a:t>
            </a:r>
            <a:r>
              <a:rPr lang="fi-FI" dirty="0" err="1"/>
              <a:t>concepting</a:t>
            </a:r>
            <a:endParaRPr lang="fi-FI" dirty="0"/>
          </a:p>
          <a:p>
            <a:r>
              <a:rPr lang="fi-FI" dirty="0"/>
              <a:t>Templating and blueprinting in </a:t>
            </a:r>
            <a:r>
              <a:rPr lang="fi-FI" dirty="0" err="1"/>
              <a:t>enterprise</a:t>
            </a:r>
            <a:r>
              <a:rPr lang="fi-FI" dirty="0"/>
              <a:t> </a:t>
            </a:r>
            <a:r>
              <a:rPr lang="fi-FI" dirty="0" err="1"/>
              <a:t>environment</a:t>
            </a:r>
            <a:endParaRPr lang="fi-FI" dirty="0"/>
          </a:p>
          <a:p>
            <a:r>
              <a:rPr lang="fi-FI" dirty="0"/>
              <a:t>Discover and get ideas: </a:t>
            </a:r>
            <a:r>
              <a:rPr lang="en-US" dirty="0"/>
              <a:t>Awesome AZD Templates</a:t>
            </a:r>
          </a:p>
          <a:p>
            <a:pPr lvl="1"/>
            <a:r>
              <a:rPr lang="en-US" dirty="0"/>
              <a:t>Over 50 templates available </a:t>
            </a:r>
            <a:endParaRPr lang="fi-FI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14291-FA73-8E2F-646D-D23AE94F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Key takeaways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A4722-5165-7133-0DC5-B8F48034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/>
              <a:t>13.9.2023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772F1-7897-033F-3093-B637EE80A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700" dirty="0"/>
              <a:t>Demystifying Azure Developer CLI - a Swiss Army Knife for </a:t>
            </a:r>
            <a:r>
              <a:rPr lang="en-GB" sz="700" dirty="0" err="1"/>
              <a:t>devs</a:t>
            </a:r>
            <a:r>
              <a:rPr lang="en-GB" sz="700" dirty="0"/>
              <a:t>?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DDF29-5B70-3AD3-B5A8-D46886E0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12</a:t>
            </a:fld>
            <a:endParaRPr lang="en-GB" noProof="0" dirty="0"/>
          </a:p>
        </p:txBody>
      </p:sp>
      <p:pic>
        <p:nvPicPr>
          <p:cNvPr id="34" name="Graphic 33" descr="Scientist male with solid fill">
            <a:extLst>
              <a:ext uri="{FF2B5EF4-FFF2-40B4-BE49-F238E27FC236}">
                <a16:creationId xmlns:a16="http://schemas.microsoft.com/office/drawing/2014/main" id="{AE858D68-6F0D-B0FE-85A7-CF317E056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000" y="2360169"/>
            <a:ext cx="457200" cy="457200"/>
          </a:xfrm>
          <a:prstGeom prst="rect">
            <a:avLst/>
          </a:prstGeom>
        </p:spPr>
      </p:pic>
      <p:pic>
        <p:nvPicPr>
          <p:cNvPr id="35" name="Graphic 34" descr="Cmd Terminal with solid fill">
            <a:extLst>
              <a:ext uri="{FF2B5EF4-FFF2-40B4-BE49-F238E27FC236}">
                <a16:creationId xmlns:a16="http://schemas.microsoft.com/office/drawing/2014/main" id="{AE68A72E-B1FD-6C4C-2C4C-5268BC5DB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9936" y="1791183"/>
            <a:ext cx="374400" cy="374400"/>
          </a:xfrm>
          <a:prstGeom prst="rect">
            <a:avLst/>
          </a:prstGeom>
        </p:spPr>
      </p:pic>
      <p:pic>
        <p:nvPicPr>
          <p:cNvPr id="36" name="Graphic 35" descr="Speedometer Middle with solid fill">
            <a:extLst>
              <a:ext uri="{FF2B5EF4-FFF2-40B4-BE49-F238E27FC236}">
                <a16:creationId xmlns:a16="http://schemas.microsoft.com/office/drawing/2014/main" id="{F253AB44-BFCC-CE94-E155-CB152F3098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1655" y="3061491"/>
            <a:ext cx="377890" cy="377890"/>
          </a:xfrm>
          <a:prstGeom prst="rect">
            <a:avLst/>
          </a:prstGeom>
        </p:spPr>
      </p:pic>
      <p:pic>
        <p:nvPicPr>
          <p:cNvPr id="37" name="Graphic 36" descr="Idea with solid fill">
            <a:extLst>
              <a:ext uri="{FF2B5EF4-FFF2-40B4-BE49-F238E27FC236}">
                <a16:creationId xmlns:a16="http://schemas.microsoft.com/office/drawing/2014/main" id="{F645A744-39C8-DFD3-E007-BB913FB26D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1655" y="4245108"/>
            <a:ext cx="377890" cy="377890"/>
          </a:xfrm>
          <a:prstGeom prst="rect">
            <a:avLst/>
          </a:prstGeom>
        </p:spPr>
      </p:pic>
      <p:pic>
        <p:nvPicPr>
          <p:cNvPr id="7" name="Graphic 6" descr="Crane with solid fill">
            <a:extLst>
              <a:ext uri="{FF2B5EF4-FFF2-40B4-BE49-F238E27FC236}">
                <a16:creationId xmlns:a16="http://schemas.microsoft.com/office/drawing/2014/main" id="{4FBD439F-52D9-22B9-898F-8ADEA05352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1655" y="3683503"/>
            <a:ext cx="377890" cy="377890"/>
          </a:xfrm>
          <a:prstGeom prst="rect">
            <a:avLst/>
          </a:prstGeom>
        </p:spPr>
      </p:pic>
      <p:pic>
        <p:nvPicPr>
          <p:cNvPr id="24" name="Picture Placeholder 23" descr="A red swiss army knife&#10;&#10;Description automatically generated">
            <a:extLst>
              <a:ext uri="{FF2B5EF4-FFF2-40B4-BE49-F238E27FC236}">
                <a16:creationId xmlns:a16="http://schemas.microsoft.com/office/drawing/2014/main" id="{B7D5F373-DE47-EC30-A926-7A6F04A912C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6" b="192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467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question mark drawn on a white board&#10;&#10;Description automatically generated">
            <a:extLst>
              <a:ext uri="{FF2B5EF4-FFF2-40B4-BE49-F238E27FC236}">
                <a16:creationId xmlns:a16="http://schemas.microsoft.com/office/drawing/2014/main" id="{3F2D7964-A5EB-B9FC-69DC-DA414DD64D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/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DC589-FD34-1059-5DBA-0F8CCBC30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/>
              <a:t>13.9.2023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B89D7-7BAC-0CEB-D117-5106F293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700" dirty="0"/>
              <a:t>Demystifying Azure Developer CLI - a Swiss Army Knife for </a:t>
            </a:r>
            <a:r>
              <a:rPr lang="en-GB" sz="700" dirty="0" err="1"/>
              <a:t>devs</a:t>
            </a:r>
            <a:r>
              <a:rPr lang="en-GB" sz="700" dirty="0"/>
              <a:t>?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1583E-692B-5268-2F27-C61910A0B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13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E9F4C1F-6EBB-BD58-E021-8C77C247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Questions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FE03C3-5267-B974-5E6A-218CE3549D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07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5E6AEDB-762B-8000-5363-9AF1BAD9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Thank</a:t>
            </a:r>
            <a:r>
              <a:rPr lang="fi-FI" dirty="0"/>
              <a:t> you!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4A6FF-F920-C6CA-0978-DAE04E780F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DD751-035B-A988-3420-40258217A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ED9C9-CBFD-7AF9-488E-D49757F3A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14</a:t>
            </a:fld>
            <a:endParaRPr lang="en-GB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960655-B3FD-85E5-C11E-E7E2D8A42A63}"/>
              </a:ext>
            </a:extLst>
          </p:cNvPr>
          <p:cNvSpPr txBox="1"/>
          <p:nvPr/>
        </p:nvSpPr>
        <p:spPr>
          <a:xfrm>
            <a:off x="3069577" y="3965316"/>
            <a:ext cx="62741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https://www.theurlist.com/azure-friends-130923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4681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D80E5-9141-53CF-C597-6C9CAF16AE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000" y="549883"/>
            <a:ext cx="5232400" cy="439054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Kalle Marjokorpi</a:t>
            </a:r>
          </a:p>
          <a:p>
            <a:r>
              <a:rPr lang="en-US" dirty="0"/>
              <a:t>.NET developer since 2002</a:t>
            </a:r>
          </a:p>
          <a:p>
            <a:r>
              <a:rPr lang="en-US" dirty="0"/>
              <a:t>10+ years experience of Azure</a:t>
            </a:r>
          </a:p>
          <a:p>
            <a:r>
              <a:rPr lang="en-US" dirty="0"/>
              <a:t>Focused on web development in Microsoft stack/technology</a:t>
            </a:r>
          </a:p>
          <a:p>
            <a:r>
              <a:rPr lang="en-US" dirty="0"/>
              <a:t>Consultant 12+ years, previously Innofactor</a:t>
            </a:r>
          </a:p>
          <a:p>
            <a:r>
              <a:rPr lang="en-US" dirty="0"/>
              <a:t>In-house software development 3+ years</a:t>
            </a:r>
          </a:p>
          <a:p>
            <a:r>
              <a:rPr lang="en-US" dirty="0"/>
              <a:t>Lead Architect at If Insurance</a:t>
            </a:r>
          </a:p>
          <a:p>
            <a:r>
              <a:rPr lang="en-US" dirty="0"/>
              <a:t>Blogging - kallemarjokorpi.fi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46529-185C-79AA-303E-59F4CB2D75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33F7DC-720F-E10C-ACF8-B6D8CDC3F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/>
              <a:t>13.9.2023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FDADE2-D13B-D062-C1B8-552D3A5AB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800" dirty="0"/>
              <a:t>Demystifying Azure Developer CLI - a Swiss Army Knife for devs?</a:t>
            </a:r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91CCAB-8A55-B078-DFC7-C08E6371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2</a:t>
            </a:fld>
            <a:endParaRPr lang="en-GB" noProof="0" dirty="0"/>
          </a:p>
        </p:txBody>
      </p:sp>
      <p:pic>
        <p:nvPicPr>
          <p:cNvPr id="11" name="Picture Placeholder 10" descr="A hand holding a sign&#10;&#10;Description automatically generated">
            <a:extLst>
              <a:ext uri="{FF2B5EF4-FFF2-40B4-BE49-F238E27FC236}">
                <a16:creationId xmlns:a16="http://schemas.microsoft.com/office/drawing/2014/main" id="{60560746-2890-13C5-0B15-A9AAC02C22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pic>
        <p:nvPicPr>
          <p:cNvPr id="2" name="Picture Placeholder 14" descr="A person wearing a hat and backpack&#10;&#10;Description automatically generated">
            <a:extLst>
              <a:ext uri="{FF2B5EF4-FFF2-40B4-BE49-F238E27FC236}">
                <a16:creationId xmlns:a16="http://schemas.microsoft.com/office/drawing/2014/main" id="{FD316F88-0BF5-8C25-3FAB-BC2566365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r="7778"/>
          <a:stretch>
            <a:fillRect/>
          </a:stretch>
        </p:blipFill>
        <p:spPr>
          <a:xfrm>
            <a:off x="4521376" y="557185"/>
            <a:ext cx="1001914" cy="1127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1631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F301AAB8-DC2C-37CD-5125-C0B0147AA3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000" y="1684338"/>
            <a:ext cx="5232400" cy="4390548"/>
          </a:xfrm>
        </p:spPr>
        <p:txBody>
          <a:bodyPr/>
          <a:lstStyle/>
          <a:p>
            <a:r>
              <a:rPr lang="fi-FI" dirty="0"/>
              <a:t>Yet </a:t>
            </a:r>
            <a:r>
              <a:rPr lang="fi-FI" dirty="0" err="1"/>
              <a:t>another</a:t>
            </a:r>
            <a:r>
              <a:rPr lang="fi-FI" dirty="0"/>
              <a:t> CLI - What is the Azure Developer CLI? (10min)</a:t>
            </a:r>
          </a:p>
          <a:p>
            <a:r>
              <a:rPr lang="fi-FI" dirty="0"/>
              <a:t>DEMO: AZDify your existing project (20min)</a:t>
            </a:r>
          </a:p>
          <a:p>
            <a:pPr lvl="1"/>
            <a:r>
              <a:rPr lang="fi-FI" dirty="0" err="1"/>
              <a:t>Sample</a:t>
            </a:r>
            <a:r>
              <a:rPr lang="fi-FI" dirty="0"/>
              <a:t> </a:t>
            </a:r>
            <a:r>
              <a:rPr lang="fi-FI" dirty="0" err="1"/>
              <a:t>application</a:t>
            </a:r>
            <a:r>
              <a:rPr lang="fi-FI" dirty="0"/>
              <a:t> </a:t>
            </a:r>
            <a:r>
              <a:rPr lang="fi-FI" dirty="0" err="1"/>
              <a:t>landscape</a:t>
            </a:r>
            <a:endParaRPr lang="fi-FI" dirty="0"/>
          </a:p>
          <a:p>
            <a:pPr lvl="1"/>
            <a:r>
              <a:rPr lang="fi-FI" dirty="0" err="1"/>
              <a:t>Needed</a:t>
            </a:r>
            <a:r>
              <a:rPr lang="fi-FI" dirty="0"/>
              <a:t> </a:t>
            </a:r>
            <a:r>
              <a:rPr lang="fi-FI" dirty="0" err="1"/>
              <a:t>application</a:t>
            </a:r>
            <a:r>
              <a:rPr lang="fi-FI" dirty="0"/>
              <a:t> </a:t>
            </a:r>
            <a:r>
              <a:rPr lang="fi-FI" dirty="0" err="1"/>
              <a:t>configuration</a:t>
            </a:r>
            <a:r>
              <a:rPr lang="fi-FI" dirty="0"/>
              <a:t> </a:t>
            </a:r>
            <a:r>
              <a:rPr lang="fi-FI" dirty="0" err="1"/>
              <a:t>changes</a:t>
            </a:r>
            <a:endParaRPr lang="fi-FI" dirty="0"/>
          </a:p>
          <a:p>
            <a:pPr lvl="1"/>
            <a:r>
              <a:rPr lang="fi-FI" dirty="0" err="1"/>
              <a:t>Typical</a:t>
            </a:r>
            <a:r>
              <a:rPr lang="fi-FI" dirty="0"/>
              <a:t> AZD </a:t>
            </a:r>
            <a:r>
              <a:rPr lang="fi-FI" dirty="0" err="1"/>
              <a:t>commands</a:t>
            </a:r>
            <a:endParaRPr lang="fi-FI" dirty="0"/>
          </a:p>
          <a:p>
            <a:pPr lvl="1"/>
            <a:r>
              <a:rPr lang="fi-FI" dirty="0"/>
              <a:t>(CI/CD Pipeline)</a:t>
            </a:r>
          </a:p>
          <a:p>
            <a:pPr lvl="1"/>
            <a:r>
              <a:rPr lang="fi-FI" dirty="0"/>
              <a:t>(</a:t>
            </a:r>
            <a:r>
              <a:rPr lang="fi-FI" dirty="0" err="1"/>
              <a:t>Event</a:t>
            </a:r>
            <a:r>
              <a:rPr lang="fi-FI" dirty="0"/>
              <a:t> </a:t>
            </a:r>
            <a:r>
              <a:rPr lang="fi-FI" dirty="0" err="1"/>
              <a:t>Hooks</a:t>
            </a:r>
            <a:r>
              <a:rPr lang="fi-FI" dirty="0"/>
              <a:t>)</a:t>
            </a:r>
          </a:p>
          <a:p>
            <a:r>
              <a:rPr lang="fi-FI" dirty="0"/>
              <a:t>Key </a:t>
            </a:r>
            <a:r>
              <a:rPr lang="fi-FI" dirty="0" err="1"/>
              <a:t>takeaways</a:t>
            </a:r>
            <a:endParaRPr lang="fi-FI" dirty="0"/>
          </a:p>
          <a:p>
            <a:r>
              <a:rPr lang="en-US" dirty="0"/>
              <a:t>Questions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994A5CE2-1DD9-8D0D-6688-997F537F87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62513" y="6283734"/>
            <a:ext cx="396000" cy="3924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D4406-7084-2484-B18B-AE059926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1997"/>
            <a:ext cx="5232200" cy="936000"/>
          </a:xfrm>
        </p:spPr>
        <p:txBody>
          <a:bodyPr anchor="t">
            <a:normAutofit/>
          </a:bodyPr>
          <a:lstStyle/>
          <a:p>
            <a:r>
              <a:rPr lang="fi-FI" dirty="0" err="1"/>
              <a:t>Overview</a:t>
            </a:r>
            <a:endParaRPr lang="en-US" dirty="0"/>
          </a:p>
        </p:txBody>
      </p:sp>
      <p:sp>
        <p:nvSpPr>
          <p:cNvPr id="42" name="Date Placeholder 5">
            <a:extLst>
              <a:ext uri="{FF2B5EF4-FFF2-40B4-BE49-F238E27FC236}">
                <a16:creationId xmlns:a16="http://schemas.microsoft.com/office/drawing/2014/main" id="{D4C4A6BA-7088-64A4-7449-48602F02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6400" y="6559200"/>
            <a:ext cx="2898000" cy="129600"/>
          </a:xfrm>
        </p:spPr>
        <p:txBody>
          <a:bodyPr/>
          <a:lstStyle/>
          <a:p>
            <a:r>
              <a:rPr lang="en-GB" noProof="0" dirty="0"/>
              <a:t>13.9.2023</a:t>
            </a:r>
          </a:p>
        </p:txBody>
      </p:sp>
      <p:sp>
        <p:nvSpPr>
          <p:cNvPr id="43" name="Footer Placeholder 6">
            <a:extLst>
              <a:ext uri="{FF2B5EF4-FFF2-40B4-BE49-F238E27FC236}">
                <a16:creationId xmlns:a16="http://schemas.microsoft.com/office/drawing/2014/main" id="{59ACBC5A-1B53-8047-4A2B-16438FE3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400" y="6379200"/>
            <a:ext cx="2898000" cy="180000"/>
          </a:xfrm>
        </p:spPr>
        <p:txBody>
          <a:bodyPr/>
          <a:lstStyle/>
          <a:p>
            <a:r>
              <a:rPr lang="en-GB" sz="700" dirty="0"/>
              <a:t>Demystifying Azure Developer CLI - a Swiss Army Knife for devs?</a:t>
            </a:r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B46B1-EA0E-E72C-B322-9A3A7F5E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000" y="6379200"/>
            <a:ext cx="37440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4C8C45C-947F-4981-8B3F-4F32E973C901}" type="slidenum">
              <a:rPr lang="en-GB" noProof="0" smtClean="0"/>
              <a:pPr>
                <a:spcAft>
                  <a:spcPts val="600"/>
                </a:spcAft>
              </a:pPr>
              <a:t>3</a:t>
            </a:fld>
            <a:endParaRPr lang="en-GB" noProof="0"/>
          </a:p>
        </p:txBody>
      </p:sp>
      <p:pic>
        <p:nvPicPr>
          <p:cNvPr id="6" name="Picture Placeholder 5" descr="A paper next to a computer&#10;&#10;Description automatically generated">
            <a:extLst>
              <a:ext uri="{FF2B5EF4-FFF2-40B4-BE49-F238E27FC236}">
                <a16:creationId xmlns:a16="http://schemas.microsoft.com/office/drawing/2014/main" id="{4AC019EB-0234-5EE0-6350-6F33B35BDCE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520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67D58A-64CE-0E97-E95C-711D8AABA5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Provides capabilities to build apps </a:t>
            </a:r>
            <a:r>
              <a:rPr lang="en-US" b="1" dirty="0"/>
              <a:t>faster</a:t>
            </a:r>
            <a:r>
              <a:rPr lang="en-US" dirty="0"/>
              <a:t>, </a:t>
            </a:r>
            <a:r>
              <a:rPr lang="en-US" b="1" dirty="0"/>
              <a:t>easier</a:t>
            </a:r>
            <a:r>
              <a:rPr lang="en-US" dirty="0"/>
              <a:t>, more </a:t>
            </a:r>
            <a:r>
              <a:rPr lang="en-US" b="1" dirty="0"/>
              <a:t>secure</a:t>
            </a:r>
            <a:r>
              <a:rPr lang="en-US" dirty="0"/>
              <a:t>, and </a:t>
            </a:r>
            <a:r>
              <a:rPr lang="en-US" b="1" dirty="0"/>
              <a:t>smarter</a:t>
            </a:r>
            <a:r>
              <a:rPr lang="en-US" dirty="0"/>
              <a:t> to Azure Cloud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Single tool that helps in multiple steps in developer workflow (from idea to cloud)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Scaffold elements of IaC and pipeline artifacts. Simplify deployment pipelines.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Fast delivery from the local environment to the cloud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Reusability (templating)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Open source, MS</a:t>
            </a:r>
            <a:r>
              <a:rPr lang="en-US"/>
              <a:t>, and community-driven</a:t>
            </a:r>
            <a:endParaRPr lang="en-US" dirty="0"/>
          </a:p>
          <a:p>
            <a:pPr lvl="1">
              <a:buClr>
                <a:schemeClr val="bg1"/>
              </a:buClr>
            </a:pPr>
            <a:r>
              <a:rPr lang="en-US" dirty="0"/>
              <a:t>Easy to use and learn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51FDE31-F753-0EF4-F43D-9C8AD994BF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Faster way to build apps to Azure Cloud</a:t>
            </a:r>
          </a:p>
          <a:p>
            <a:r>
              <a:rPr lang="en-US" dirty="0"/>
              <a:t>azd focuses on the developer workflow. Apart from provisioning/managing Azure resources, azd helps to stitch cloud components, local development configuration, and pipeline automation together into a complete solution.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145BDC-EC6F-7B84-5DED-1ABBEFCC9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Developer CLI focuses on the developer workflow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66A4EBE-32C1-FF5D-C1C8-2D204BE3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/>
              <a:t>13.9.2023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4233E04-F4DA-AC85-747D-A1EC89206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700" dirty="0"/>
              <a:t>Demystifying Azure Developer CLI - a Swiss Army Knife for devs?</a:t>
            </a:r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54608E2-1567-2EFF-EAB3-748AB4B8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4</a:t>
            </a:fld>
            <a:endParaRPr lang="en-GB" noProof="0" dirty="0"/>
          </a:p>
        </p:txBody>
      </p:sp>
      <p:pic>
        <p:nvPicPr>
          <p:cNvPr id="9" name="Graphic 8" descr="Crane with solid fill">
            <a:extLst>
              <a:ext uri="{FF2B5EF4-FFF2-40B4-BE49-F238E27FC236}">
                <a16:creationId xmlns:a16="http://schemas.microsoft.com/office/drawing/2014/main" id="{E4376F21-AB2C-AD1F-EDE1-97BBE377D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3778" y="3323137"/>
            <a:ext cx="377890" cy="377890"/>
          </a:xfrm>
          <a:prstGeom prst="rect">
            <a:avLst/>
          </a:prstGeom>
        </p:spPr>
      </p:pic>
      <p:pic>
        <p:nvPicPr>
          <p:cNvPr id="13" name="Graphic 12" descr="Recycle with solid fill">
            <a:extLst>
              <a:ext uri="{FF2B5EF4-FFF2-40B4-BE49-F238E27FC236}">
                <a16:creationId xmlns:a16="http://schemas.microsoft.com/office/drawing/2014/main" id="{4244B8E5-1108-440E-9743-CAD9688FD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834" y="4773184"/>
            <a:ext cx="407022" cy="407022"/>
          </a:xfrm>
          <a:prstGeom prst="rect">
            <a:avLst/>
          </a:prstGeom>
        </p:spPr>
      </p:pic>
      <p:pic>
        <p:nvPicPr>
          <p:cNvPr id="11" name="Picture Placeholder 10" descr="A person sitting at a desk looking at a computer screen&#10;&#10;Description automatically generated">
            <a:extLst>
              <a:ext uri="{FF2B5EF4-FFF2-40B4-BE49-F238E27FC236}">
                <a16:creationId xmlns:a16="http://schemas.microsoft.com/office/drawing/2014/main" id="{C3B4AA80-E109-B0D2-E8BC-D2409B3084C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7" r="20347"/>
          <a:stretch>
            <a:fillRect/>
          </a:stretch>
        </p:blipFill>
        <p:spPr/>
      </p:pic>
      <p:pic>
        <p:nvPicPr>
          <p:cNvPr id="15" name="Graphic 14" descr="Speedometer Middle with solid fill">
            <a:extLst>
              <a:ext uri="{FF2B5EF4-FFF2-40B4-BE49-F238E27FC236}">
                <a16:creationId xmlns:a16="http://schemas.microsoft.com/office/drawing/2014/main" id="{2904B95A-7392-D2E7-E374-5297CBCFC0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4789" y="4068226"/>
            <a:ext cx="377890" cy="377890"/>
          </a:xfrm>
          <a:prstGeom prst="rect">
            <a:avLst/>
          </a:prstGeom>
        </p:spPr>
      </p:pic>
      <p:pic>
        <p:nvPicPr>
          <p:cNvPr id="17" name="Graphic 16" descr="Cmd Terminal with solid fill">
            <a:extLst>
              <a:ext uri="{FF2B5EF4-FFF2-40B4-BE49-F238E27FC236}">
                <a16:creationId xmlns:a16="http://schemas.microsoft.com/office/drawing/2014/main" id="{3F17DAFE-790C-2BC3-F424-02D0AA8A6B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268" y="2581538"/>
            <a:ext cx="374400" cy="374400"/>
          </a:xfrm>
          <a:prstGeom prst="rect">
            <a:avLst/>
          </a:prstGeom>
        </p:spPr>
      </p:pic>
      <p:pic>
        <p:nvPicPr>
          <p:cNvPr id="19" name="Graphic 18" descr="Packing Box Open with solid fill">
            <a:extLst>
              <a:ext uri="{FF2B5EF4-FFF2-40B4-BE49-F238E27FC236}">
                <a16:creationId xmlns:a16="http://schemas.microsoft.com/office/drawing/2014/main" id="{44BD85C8-2207-790E-C958-2025B98243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0966" y="5318329"/>
            <a:ext cx="377890" cy="377890"/>
          </a:xfrm>
          <a:prstGeom prst="rect">
            <a:avLst/>
          </a:prstGeom>
        </p:spPr>
      </p:pic>
      <p:pic>
        <p:nvPicPr>
          <p:cNvPr id="21" name="Graphic 20" descr="Idea with solid fill">
            <a:extLst>
              <a:ext uri="{FF2B5EF4-FFF2-40B4-BE49-F238E27FC236}">
                <a16:creationId xmlns:a16="http://schemas.microsoft.com/office/drawing/2014/main" id="{943FFF2E-100A-21FC-B2EB-2C5D102A41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0966" y="5811588"/>
            <a:ext cx="377890" cy="37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3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5EB19-327C-CB5F-735A-79F2F88C9D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They look similar but have a different focus.</a:t>
            </a:r>
          </a:p>
          <a:p>
            <a:pPr marL="0" indent="0">
              <a:buNone/>
            </a:pPr>
            <a:r>
              <a:rPr lang="fi-FI" b="1" dirty="0"/>
              <a:t>Azure CLI </a:t>
            </a:r>
            <a:r>
              <a:rPr lang="fi-FI" dirty="0"/>
              <a:t>(</a:t>
            </a:r>
            <a:r>
              <a:rPr lang="fi-FI" dirty="0" err="1"/>
              <a:t>aka</a:t>
            </a:r>
            <a:r>
              <a:rPr lang="fi-FI" dirty="0"/>
              <a:t>. AZ CLI)</a:t>
            </a:r>
          </a:p>
          <a:p>
            <a:r>
              <a:rPr lang="fi-FI" dirty="0"/>
              <a:t>Comprehensive support for </a:t>
            </a:r>
            <a:r>
              <a:rPr lang="fi-FI" dirty="0" err="1"/>
              <a:t>managing</a:t>
            </a:r>
            <a:r>
              <a:rPr lang="fi-FI" dirty="0"/>
              <a:t> Azure </a:t>
            </a:r>
            <a:r>
              <a:rPr lang="fi-FI" dirty="0" err="1"/>
              <a:t>infrastructure</a:t>
            </a:r>
            <a:r>
              <a:rPr lang="fi-FI" dirty="0"/>
              <a:t> and </a:t>
            </a:r>
            <a:r>
              <a:rPr lang="fi-FI" dirty="0" err="1"/>
              <a:t>resources</a:t>
            </a:r>
            <a:endParaRPr lang="fi-FI" dirty="0"/>
          </a:p>
          <a:p>
            <a:pPr marL="0" indent="0">
              <a:buNone/>
            </a:pPr>
            <a:r>
              <a:rPr lang="fi-FI" b="1" dirty="0"/>
              <a:t>Azure </a:t>
            </a:r>
            <a:r>
              <a:rPr lang="fi-FI" b="1" dirty="0" err="1"/>
              <a:t>Developer</a:t>
            </a:r>
            <a:r>
              <a:rPr lang="fi-FI" b="1" dirty="0"/>
              <a:t> CLI </a:t>
            </a:r>
            <a:r>
              <a:rPr lang="fi-FI" dirty="0"/>
              <a:t>(</a:t>
            </a:r>
            <a:r>
              <a:rPr lang="fi-FI" dirty="0" err="1"/>
              <a:t>aka</a:t>
            </a:r>
            <a:r>
              <a:rPr lang="fi-FI" dirty="0"/>
              <a:t>. AZD CLI)</a:t>
            </a:r>
          </a:p>
          <a:p>
            <a:r>
              <a:rPr lang="fi-FI" dirty="0"/>
              <a:t>Focus on </a:t>
            </a:r>
            <a:r>
              <a:rPr lang="fi-FI" dirty="0" err="1"/>
              <a:t>making</a:t>
            </a:r>
            <a:r>
              <a:rPr lang="fi-FI" dirty="0"/>
              <a:t> infra provision and </a:t>
            </a:r>
            <a:r>
              <a:rPr lang="fi-FI" dirty="0" err="1"/>
              <a:t>application</a:t>
            </a:r>
            <a:r>
              <a:rPr lang="fi-FI" dirty="0"/>
              <a:t> </a:t>
            </a:r>
            <a:r>
              <a:rPr lang="fi-FI" dirty="0" err="1"/>
              <a:t>deployment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straightforward</a:t>
            </a:r>
            <a:endParaRPr lang="fi-FI" dirty="0"/>
          </a:p>
          <a:p>
            <a:r>
              <a:rPr lang="fi-FI" dirty="0"/>
              <a:t>No </a:t>
            </a:r>
            <a:r>
              <a:rPr lang="fi-FI" dirty="0" err="1"/>
              <a:t>capabilities</a:t>
            </a:r>
            <a:r>
              <a:rPr lang="fi-FI" dirty="0"/>
              <a:t> to </a:t>
            </a:r>
            <a:r>
              <a:rPr lang="fi-FI" dirty="0" err="1"/>
              <a:t>manage</a:t>
            </a:r>
            <a:r>
              <a:rPr lang="fi-FI" dirty="0"/>
              <a:t> Azure </a:t>
            </a:r>
            <a:r>
              <a:rPr lang="fi-FI" dirty="0" err="1"/>
              <a:t>resources</a:t>
            </a:r>
            <a:endParaRPr lang="fi-FI" dirty="0"/>
          </a:p>
          <a:p>
            <a:r>
              <a:rPr lang="fi-FI" dirty="0"/>
              <a:t>Automation </a:t>
            </a:r>
            <a:r>
              <a:rPr lang="fi-FI" dirty="0" err="1"/>
              <a:t>capabilities</a:t>
            </a:r>
            <a:r>
              <a:rPr lang="fi-FI" dirty="0"/>
              <a:t> for </a:t>
            </a:r>
            <a:r>
              <a:rPr lang="fi-FI" dirty="0" err="1"/>
              <a:t>IaC</a:t>
            </a:r>
            <a:r>
              <a:rPr lang="fi-FI" dirty="0"/>
              <a:t> and CI/CD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1A358-25A2-1F13-649E-4443291B58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D03EC9-42A1-8425-C856-E2C7A7FD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AZ CLI vs. AZD CLI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CFED45-C8F8-03B5-0A9D-C620CA0FF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/>
              <a:t>13.9.2023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AECD3F5-912F-CEE2-4E0B-3D5946AE4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700" dirty="0"/>
              <a:t>Demystifying Azure Developer CLI - a Swiss Army Knife for </a:t>
            </a:r>
            <a:r>
              <a:rPr lang="en-GB" sz="700" dirty="0" err="1"/>
              <a:t>devs</a:t>
            </a:r>
            <a:r>
              <a:rPr lang="en-GB" sz="700" dirty="0"/>
              <a:t>?</a:t>
            </a:r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800130-0DDB-00CF-9F84-5FA19400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5</a:t>
            </a:fld>
            <a:endParaRPr lang="en-GB" noProof="0" dirty="0"/>
          </a:p>
        </p:txBody>
      </p:sp>
      <p:pic>
        <p:nvPicPr>
          <p:cNvPr id="14" name="Picture Placeholder 13" descr="A green door and a yellow wall&#10;&#10;Description automatically generated">
            <a:extLst>
              <a:ext uri="{FF2B5EF4-FFF2-40B4-BE49-F238E27FC236}">
                <a16:creationId xmlns:a16="http://schemas.microsoft.com/office/drawing/2014/main" id="{23263BE0-DDE5-0E96-2EB2-BE9FEA4AF7B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78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060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le">
            <a:extLst>
              <a:ext uri="{FF2B5EF4-FFF2-40B4-BE49-F238E27FC236}">
                <a16:creationId xmlns:a16="http://schemas.microsoft.com/office/drawing/2014/main" id="{C20138F6-9CB8-856E-B3E7-C2689ABA98D7}"/>
              </a:ext>
            </a:extLst>
          </p:cNvPr>
          <p:cNvSpPr/>
          <p:nvPr/>
        </p:nvSpPr>
        <p:spPr>
          <a:xfrm>
            <a:off x="3166806" y="2838283"/>
            <a:ext cx="1912649" cy="191264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900"/>
          </a:p>
        </p:txBody>
      </p:sp>
      <p:sp>
        <p:nvSpPr>
          <p:cNvPr id="5" name="Circle">
            <a:extLst>
              <a:ext uri="{FF2B5EF4-FFF2-40B4-BE49-F238E27FC236}">
                <a16:creationId xmlns:a16="http://schemas.microsoft.com/office/drawing/2014/main" id="{33AF3A06-DBB8-AEC2-AFEB-40338D11BA8A}"/>
              </a:ext>
            </a:extLst>
          </p:cNvPr>
          <p:cNvSpPr/>
          <p:nvPr/>
        </p:nvSpPr>
        <p:spPr>
          <a:xfrm>
            <a:off x="7090564" y="2838283"/>
            <a:ext cx="1912648" cy="191264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900"/>
          </a:p>
        </p:txBody>
      </p:sp>
      <p:sp>
        <p:nvSpPr>
          <p:cNvPr id="25" name="Venn diagram">
            <a:extLst>
              <a:ext uri="{FF2B5EF4-FFF2-40B4-BE49-F238E27FC236}">
                <a16:creationId xmlns:a16="http://schemas.microsoft.com/office/drawing/2014/main" id="{86549661-04CD-04F7-EBE1-F38F4346D69F}"/>
              </a:ext>
            </a:extLst>
          </p:cNvPr>
          <p:cNvSpPr txBox="1"/>
          <p:nvPr/>
        </p:nvSpPr>
        <p:spPr>
          <a:xfrm>
            <a:off x="3847381" y="3558480"/>
            <a:ext cx="1209770" cy="40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spAutoFit/>
          </a:bodyPr>
          <a:lstStyle>
            <a:lvl1pPr>
              <a:defRPr sz="4600">
                <a:solidFill>
                  <a:srgbClr val="000000"/>
                </a:solidFill>
              </a:defRPr>
            </a:lvl1pPr>
          </a:lstStyle>
          <a:p>
            <a:r>
              <a:rPr lang="fi-FI" sz="2300" b="1" dirty="0">
                <a:solidFill>
                  <a:schemeClr val="tx1"/>
                </a:solidFill>
              </a:rPr>
              <a:t>DEV</a:t>
            </a:r>
            <a:endParaRPr sz="2300" b="1" dirty="0">
              <a:solidFill>
                <a:schemeClr val="tx1"/>
              </a:solidFill>
            </a:endParaRPr>
          </a:p>
        </p:txBody>
      </p:sp>
      <p:sp>
        <p:nvSpPr>
          <p:cNvPr id="26" name="Venn diagram">
            <a:extLst>
              <a:ext uri="{FF2B5EF4-FFF2-40B4-BE49-F238E27FC236}">
                <a16:creationId xmlns:a16="http://schemas.microsoft.com/office/drawing/2014/main" id="{AF7B85D4-E9D0-D105-28F6-B59E92D32C89}"/>
              </a:ext>
            </a:extLst>
          </p:cNvPr>
          <p:cNvSpPr txBox="1"/>
          <p:nvPr/>
        </p:nvSpPr>
        <p:spPr>
          <a:xfrm>
            <a:off x="7754969" y="3558479"/>
            <a:ext cx="1209770" cy="40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spAutoFit/>
          </a:bodyPr>
          <a:lstStyle>
            <a:lvl1pPr>
              <a:defRPr sz="4600">
                <a:solidFill>
                  <a:srgbClr val="000000"/>
                </a:solidFill>
              </a:defRPr>
            </a:lvl1pPr>
          </a:lstStyle>
          <a:p>
            <a:r>
              <a:rPr lang="fi-FI" sz="2300" b="1" dirty="0">
                <a:solidFill>
                  <a:schemeClr val="tx1"/>
                </a:solidFill>
              </a:rPr>
              <a:t>OPS</a:t>
            </a:r>
            <a:endParaRPr sz="2300" b="1" dirty="0">
              <a:solidFill>
                <a:schemeClr val="tx1"/>
              </a:solidFill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1EF58AAD-EFC0-F32E-73FA-FD1662B2A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1997"/>
            <a:ext cx="5232200" cy="936000"/>
          </a:xfrm>
        </p:spPr>
        <p:txBody>
          <a:bodyPr/>
          <a:lstStyle/>
          <a:p>
            <a:r>
              <a:rPr lang="en-US" dirty="0"/>
              <a:t>AZD in Developer workflow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419D6D7-9BC0-6993-ADD3-5539EEA2524E}"/>
              </a:ext>
            </a:extLst>
          </p:cNvPr>
          <p:cNvGrpSpPr/>
          <p:nvPr/>
        </p:nvGrpSpPr>
        <p:grpSpPr>
          <a:xfrm>
            <a:off x="4837366" y="1119422"/>
            <a:ext cx="2441003" cy="3958851"/>
            <a:chOff x="4837366" y="1119422"/>
            <a:chExt cx="2441003" cy="395885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44EA918-47A3-7A64-4F21-BC64B9F332C6}"/>
                </a:ext>
              </a:extLst>
            </p:cNvPr>
            <p:cNvGrpSpPr/>
            <p:nvPr/>
          </p:nvGrpSpPr>
          <p:grpSpPr>
            <a:xfrm>
              <a:off x="4837366" y="1119422"/>
              <a:ext cx="2441003" cy="3958851"/>
              <a:chOff x="4837366" y="1119422"/>
              <a:chExt cx="2441003" cy="3958851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9A844B5-FA18-F974-47C7-E106F4C25AC0}"/>
                  </a:ext>
                </a:extLst>
              </p:cNvPr>
              <p:cNvGrpSpPr/>
              <p:nvPr/>
            </p:nvGrpSpPr>
            <p:grpSpPr>
              <a:xfrm>
                <a:off x="4837366" y="2583426"/>
                <a:ext cx="2441003" cy="2494847"/>
                <a:chOff x="4854645" y="2586133"/>
                <a:chExt cx="2441003" cy="2494847"/>
              </a:xfrm>
            </p:grpSpPr>
            <p:sp>
              <p:nvSpPr>
                <p:cNvPr id="7" name="Shape">
                  <a:extLst>
                    <a:ext uri="{FF2B5EF4-FFF2-40B4-BE49-F238E27FC236}">
                      <a16:creationId xmlns:a16="http://schemas.microsoft.com/office/drawing/2014/main" id="{C6546F91-920C-E94B-284E-75F3FA21AE56}"/>
                    </a:ext>
                  </a:extLst>
                </p:cNvPr>
                <p:cNvSpPr/>
                <p:nvPr/>
              </p:nvSpPr>
              <p:spPr>
                <a:xfrm>
                  <a:off x="4854645" y="2586133"/>
                  <a:ext cx="2441003" cy="2494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091"/>
                      </a:moveTo>
                      <a:lnTo>
                        <a:pt x="18317" y="18120"/>
                      </a:lnTo>
                      <a:lnTo>
                        <a:pt x="18395" y="21600"/>
                      </a:lnTo>
                      <a:lnTo>
                        <a:pt x="1279" y="3842"/>
                      </a:lnTo>
                      <a:cubicBezTo>
                        <a:pt x="1093" y="3643"/>
                        <a:pt x="898" y="3454"/>
                        <a:pt x="693" y="3275"/>
                      </a:cubicBezTo>
                      <a:cubicBezTo>
                        <a:pt x="472" y="3083"/>
                        <a:pt x="241" y="2902"/>
                        <a:pt x="0" y="2735"/>
                      </a:cubicBezTo>
                      <a:lnTo>
                        <a:pt x="22" y="0"/>
                      </a:lnTo>
                      <a:lnTo>
                        <a:pt x="4148" y="3"/>
                      </a:lnTo>
                      <a:lnTo>
                        <a:pt x="4874" y="800"/>
                      </a:lnTo>
                      <a:lnTo>
                        <a:pt x="20711" y="17282"/>
                      </a:lnTo>
                      <a:lnTo>
                        <a:pt x="21600" y="1809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22859" tIns="22859" rIns="22859" bIns="22859"/>
                <a:lstStyle/>
                <a:p>
                  <a:endParaRPr sz="900" dirty="0"/>
                </a:p>
              </p:txBody>
            </p:sp>
            <p:sp>
              <p:nvSpPr>
                <p:cNvPr id="18" name="Plan">
                  <a:extLst>
                    <a:ext uri="{FF2B5EF4-FFF2-40B4-BE49-F238E27FC236}">
                      <a16:creationId xmlns:a16="http://schemas.microsoft.com/office/drawing/2014/main" id="{C9D10F75-400E-DBF7-513F-6961F90395AF}"/>
                    </a:ext>
                  </a:extLst>
                </p:cNvPr>
                <p:cNvSpPr txBox="1"/>
                <p:nvPr/>
              </p:nvSpPr>
              <p:spPr>
                <a:xfrm rot="2755754">
                  <a:off x="5020620" y="3011024"/>
                  <a:ext cx="859322" cy="235962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lIns="25400" tIns="25400" rIns="25400" bIns="25400">
                  <a:spAutoFit/>
                </a:bodyPr>
                <a:lstStyle>
                  <a:lvl1pPr>
                    <a:defRPr sz="24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DM Sans Regular"/>
                    </a:defRPr>
                  </a:lvl1pPr>
                </a:lstStyle>
                <a:p>
                  <a:r>
                    <a:rPr lang="en-US" sz="1200" b="1" dirty="0">
                      <a:solidFill>
                        <a:schemeClr val="bg2">
                          <a:lumMod val="10000"/>
                        </a:schemeClr>
                      </a:solidFill>
                    </a:rPr>
                    <a:t>PLAN</a:t>
                  </a:r>
                  <a:endParaRPr sz="1200" b="1" dirty="0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19" name="Plan">
                  <a:extLst>
                    <a:ext uri="{FF2B5EF4-FFF2-40B4-BE49-F238E27FC236}">
                      <a16:creationId xmlns:a16="http://schemas.microsoft.com/office/drawing/2014/main" id="{49BCDC38-F798-60D6-0C5A-BE847C41D533}"/>
                    </a:ext>
                  </a:extLst>
                </p:cNvPr>
                <p:cNvSpPr txBox="1"/>
                <p:nvPr/>
              </p:nvSpPr>
              <p:spPr>
                <a:xfrm rot="2755754">
                  <a:off x="6163620" y="4217524"/>
                  <a:ext cx="859322" cy="235962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lIns="25400" tIns="25400" rIns="25400" bIns="25400">
                  <a:spAutoFit/>
                </a:bodyPr>
                <a:lstStyle>
                  <a:lvl1pPr>
                    <a:defRPr sz="24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DM Sans Regular"/>
                    </a:defRPr>
                  </a:lvl1pPr>
                </a:lstStyle>
                <a:p>
                  <a:r>
                    <a:rPr lang="en-US" sz="1200" b="1" dirty="0">
                      <a:solidFill>
                        <a:schemeClr val="bg2">
                          <a:lumMod val="10000"/>
                        </a:schemeClr>
                      </a:solidFill>
                    </a:rPr>
                    <a:t>PLAN</a:t>
                  </a:r>
                </a:p>
              </p:txBody>
            </p:sp>
          </p:grpSp>
          <p:sp>
            <p:nvSpPr>
              <p:cNvPr id="51" name="Line">
                <a:extLst>
                  <a:ext uri="{FF2B5EF4-FFF2-40B4-BE49-F238E27FC236}">
                    <a16:creationId xmlns:a16="http://schemas.microsoft.com/office/drawing/2014/main" id="{4E476E62-BCB7-A955-0963-39B37C4290B4}"/>
                  </a:ext>
                </a:extLst>
              </p:cNvPr>
              <p:cNvSpPr/>
              <p:nvPr/>
            </p:nvSpPr>
            <p:spPr>
              <a:xfrm>
                <a:off x="5816619" y="1663382"/>
                <a:ext cx="0" cy="1244744"/>
              </a:xfrm>
              <a:prstGeom prst="line">
                <a:avLst/>
              </a:prstGeom>
              <a:ln w="25400">
                <a:solidFill>
                  <a:srgbClr val="A7A7A7"/>
                </a:solidFill>
                <a:custDash>
                  <a:ds d="200000" sp="200000"/>
                </a:custDash>
                <a:miter lim="400000"/>
              </a:ln>
            </p:spPr>
            <p:txBody>
              <a:bodyPr lIns="22859" tIns="22859" rIns="22859" bIns="22859"/>
              <a:lstStyle/>
              <a:p>
                <a:endParaRPr sz="900"/>
              </a:p>
            </p:txBody>
          </p:sp>
          <p:sp>
            <p:nvSpPr>
              <p:cNvPr id="52" name="Source Code…">
                <a:extLst>
                  <a:ext uri="{FF2B5EF4-FFF2-40B4-BE49-F238E27FC236}">
                    <a16:creationId xmlns:a16="http://schemas.microsoft.com/office/drawing/2014/main" id="{8E76A6DA-5034-517C-593E-FF88CA682D17}"/>
                  </a:ext>
                </a:extLst>
              </p:cNvPr>
              <p:cNvSpPr txBox="1"/>
              <p:nvPr/>
            </p:nvSpPr>
            <p:spPr>
              <a:xfrm>
                <a:off x="5537296" y="1119422"/>
                <a:ext cx="1572191" cy="42062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25400" tIns="25400" rIns="25400" bIns="25400" anchor="ctr">
                <a:spAutoFit/>
              </a:bodyPr>
              <a:lstStyle/>
              <a:p>
                <a:pPr>
                  <a:defRPr sz="2400">
                    <a:solidFill>
                      <a:srgbClr val="535353"/>
                    </a:solidFill>
                    <a:latin typeface="+mn-lt"/>
                    <a:ea typeface="+mn-ea"/>
                    <a:cs typeface="+mn-cs"/>
                    <a:sym typeface="DM Sans Regular"/>
                  </a:defRPr>
                </a:pPr>
                <a:r>
                  <a:rPr lang="fi-FI" sz="1200" b="1" dirty="0">
                    <a:solidFill>
                      <a:schemeClr val="bg2">
                        <a:lumMod val="10000"/>
                      </a:schemeClr>
                    </a:solidFill>
                  </a:rPr>
                  <a:t>Explore</a:t>
                </a:r>
              </a:p>
              <a:p>
                <a:pPr>
                  <a:defRPr sz="2400">
                    <a:solidFill>
                      <a:srgbClr val="535353"/>
                    </a:solidFill>
                    <a:latin typeface="+mn-lt"/>
                    <a:ea typeface="+mn-ea"/>
                    <a:cs typeface="+mn-cs"/>
                    <a:sym typeface="DM Sans Regular"/>
                  </a:defRPr>
                </a:pPr>
                <a:r>
                  <a:rPr lang="fi-FI" sz="1200" b="1" dirty="0" err="1">
                    <a:solidFill>
                      <a:schemeClr val="bg2">
                        <a:lumMod val="10000"/>
                      </a:schemeClr>
                    </a:solidFill>
                  </a:rPr>
                  <a:t>Evaluate</a:t>
                </a:r>
                <a:endParaRPr sz="12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ED25FCB-47DF-1D83-C7C4-4F7267D28945}"/>
                </a:ext>
              </a:extLst>
            </p:cNvPr>
            <p:cNvSpPr/>
            <p:nvPr/>
          </p:nvSpPr>
          <p:spPr>
            <a:xfrm>
              <a:off x="5165235" y="1626887"/>
              <a:ext cx="1225483" cy="446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fi-FI" sz="1100" dirty="0">
                  <a:solidFill>
                    <a:schemeClr val="tx1"/>
                  </a:solidFill>
                </a:rPr>
                <a:t>azd template</a:t>
              </a:r>
              <a:endParaRPr lang="en-US" sz="11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23DE050-2C0E-A2F0-8EE1-3CF6DBCBED58}"/>
              </a:ext>
            </a:extLst>
          </p:cNvPr>
          <p:cNvGrpSpPr/>
          <p:nvPr/>
        </p:nvGrpSpPr>
        <p:grpSpPr>
          <a:xfrm>
            <a:off x="840428" y="1335388"/>
            <a:ext cx="4380290" cy="3549462"/>
            <a:chOff x="840428" y="1335388"/>
            <a:chExt cx="4380290" cy="354946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4988291-82EC-3A96-A130-C6511857CE72}"/>
                </a:ext>
              </a:extLst>
            </p:cNvPr>
            <p:cNvGrpSpPr/>
            <p:nvPr/>
          </p:nvGrpSpPr>
          <p:grpSpPr>
            <a:xfrm>
              <a:off x="1003901" y="1335388"/>
              <a:ext cx="4216817" cy="3549462"/>
              <a:chOff x="1003901" y="1335388"/>
              <a:chExt cx="4216817" cy="3549462"/>
            </a:xfrm>
          </p:grpSpPr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18ABCDBA-BAF6-FB27-3B5D-882E0E002965}"/>
                  </a:ext>
                </a:extLst>
              </p:cNvPr>
              <p:cNvSpPr/>
              <p:nvPr/>
            </p:nvSpPr>
            <p:spPr>
              <a:xfrm>
                <a:off x="2432876" y="2564664"/>
                <a:ext cx="914124" cy="23201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2" h="21600" extrusionOk="0">
                    <a:moveTo>
                      <a:pt x="12230" y="0"/>
                    </a:moveTo>
                    <a:lnTo>
                      <a:pt x="12451" y="3661"/>
                    </a:lnTo>
                    <a:lnTo>
                      <a:pt x="20832" y="3517"/>
                    </a:lnTo>
                    <a:cubicBezTo>
                      <a:pt x="15669" y="5417"/>
                      <a:pt x="12566" y="8077"/>
                      <a:pt x="12203" y="10912"/>
                    </a:cubicBezTo>
                    <a:cubicBezTo>
                      <a:pt x="11824" y="13879"/>
                      <a:pt x="14474" y="16777"/>
                      <a:pt x="19521" y="18916"/>
                    </a:cubicBezTo>
                    <a:lnTo>
                      <a:pt x="18630" y="21600"/>
                    </a:lnTo>
                    <a:lnTo>
                      <a:pt x="7891" y="21094"/>
                    </a:lnTo>
                    <a:cubicBezTo>
                      <a:pt x="1984" y="17919"/>
                      <a:pt x="-768" y="13949"/>
                      <a:pt x="186" y="9980"/>
                    </a:cubicBezTo>
                    <a:cubicBezTo>
                      <a:pt x="1102" y="6167"/>
                      <a:pt x="5383" y="2619"/>
                      <a:pt x="122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22859" tIns="22859" rIns="22859" bIns="22859"/>
              <a:lstStyle/>
              <a:p>
                <a:endParaRPr sz="900"/>
              </a:p>
            </p:txBody>
          </p:sp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27891445-FDB8-AE95-5482-AAE274587BFD}"/>
                  </a:ext>
                </a:extLst>
              </p:cNvPr>
              <p:cNvSpPr/>
              <p:nvPr/>
            </p:nvSpPr>
            <p:spPr>
              <a:xfrm>
                <a:off x="3038243" y="2107995"/>
                <a:ext cx="2182475" cy="770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92" extrusionOk="0">
                    <a:moveTo>
                      <a:pt x="0" y="10434"/>
                    </a:moveTo>
                    <a:lnTo>
                      <a:pt x="162" y="20692"/>
                    </a:lnTo>
                    <a:lnTo>
                      <a:pt x="4031" y="20275"/>
                    </a:lnTo>
                    <a:cubicBezTo>
                      <a:pt x="5920" y="16535"/>
                      <a:pt x="8188" y="14469"/>
                      <a:pt x="10525" y="14359"/>
                    </a:cubicBezTo>
                    <a:cubicBezTo>
                      <a:pt x="12891" y="14248"/>
                      <a:pt x="15211" y="16144"/>
                      <a:pt x="17160" y="19784"/>
                    </a:cubicBezTo>
                    <a:lnTo>
                      <a:pt x="17200" y="10812"/>
                    </a:lnTo>
                    <a:lnTo>
                      <a:pt x="21600" y="10839"/>
                    </a:lnTo>
                    <a:cubicBezTo>
                      <a:pt x="18970" y="4763"/>
                      <a:pt x="15712" y="1044"/>
                      <a:pt x="12273" y="191"/>
                    </a:cubicBezTo>
                    <a:cubicBezTo>
                      <a:pt x="7844" y="-908"/>
                      <a:pt x="3435" y="2772"/>
                      <a:pt x="0" y="1043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22859" tIns="22859" rIns="22859" bIns="22859"/>
              <a:lstStyle/>
              <a:p>
                <a:endParaRPr sz="900"/>
              </a:p>
            </p:txBody>
          </p:sp>
          <p:sp>
            <p:nvSpPr>
              <p:cNvPr id="16" name="Code">
                <a:extLst>
                  <a:ext uri="{FF2B5EF4-FFF2-40B4-BE49-F238E27FC236}">
                    <a16:creationId xmlns:a16="http://schemas.microsoft.com/office/drawing/2014/main" id="{91492F7D-1630-66C6-39AE-E9A7252CC499}"/>
                  </a:ext>
                </a:extLst>
              </p:cNvPr>
              <p:cNvSpPr txBox="1"/>
              <p:nvPr/>
            </p:nvSpPr>
            <p:spPr>
              <a:xfrm>
                <a:off x="3687120" y="2268580"/>
                <a:ext cx="859322" cy="23596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25400" tIns="25400" rIns="25400" bIns="25400">
                <a:spAutoFit/>
              </a:bodyPr>
              <a:lstStyle>
                <a:lvl1pPr>
                  <a:defRPr sz="2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DM Sans Regular"/>
                  </a:defRPr>
                </a:lvl1pPr>
              </a:lstStyle>
              <a:p>
                <a:r>
                  <a:rPr lang="en-US" sz="1200" b="1" dirty="0">
                    <a:solidFill>
                      <a:schemeClr val="bg2">
                        <a:lumMod val="10000"/>
                      </a:schemeClr>
                    </a:solidFill>
                  </a:rPr>
                  <a:t>CODE</a:t>
                </a:r>
                <a:endParaRPr sz="12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2" name="Build">
                <a:extLst>
                  <a:ext uri="{FF2B5EF4-FFF2-40B4-BE49-F238E27FC236}">
                    <a16:creationId xmlns:a16="http://schemas.microsoft.com/office/drawing/2014/main" id="{A2DCBFBF-FA97-48E3-B33F-AEB535AC7BE9}"/>
                  </a:ext>
                </a:extLst>
              </p:cNvPr>
              <p:cNvSpPr txBox="1"/>
              <p:nvPr/>
            </p:nvSpPr>
            <p:spPr>
              <a:xfrm rot="16200000">
                <a:off x="2271070" y="3647959"/>
                <a:ext cx="859322" cy="23596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25400" tIns="25400" rIns="25400" bIns="25400">
                <a:spAutoFit/>
              </a:bodyPr>
              <a:lstStyle>
                <a:lvl1pPr>
                  <a:defRPr sz="2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DM Sans Regular"/>
                  </a:defRPr>
                </a:lvl1pPr>
              </a:lstStyle>
              <a:p>
                <a:r>
                  <a:rPr lang="en-US" sz="1200" b="1" dirty="0">
                    <a:solidFill>
                      <a:schemeClr val="bg2">
                        <a:lumMod val="10000"/>
                      </a:schemeClr>
                    </a:solidFill>
                  </a:rPr>
                  <a:t>BUILD</a:t>
                </a:r>
                <a:endParaRPr sz="12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7" name="Source Code…">
                <a:extLst>
                  <a:ext uri="{FF2B5EF4-FFF2-40B4-BE49-F238E27FC236}">
                    <a16:creationId xmlns:a16="http://schemas.microsoft.com/office/drawing/2014/main" id="{51B1F41D-1231-2DC2-7269-45E39097ABED}"/>
                  </a:ext>
                </a:extLst>
              </p:cNvPr>
              <p:cNvSpPr txBox="1"/>
              <p:nvPr/>
            </p:nvSpPr>
            <p:spPr>
              <a:xfrm>
                <a:off x="3583337" y="1335388"/>
                <a:ext cx="1572191" cy="42062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25400" tIns="25400" rIns="25400" bIns="25400" anchor="ctr">
                <a:spAutoFit/>
              </a:bodyPr>
              <a:lstStyle/>
              <a:p>
                <a:pPr>
                  <a:defRPr sz="2400">
                    <a:solidFill>
                      <a:srgbClr val="535353"/>
                    </a:solidFill>
                    <a:latin typeface="+mn-lt"/>
                    <a:ea typeface="+mn-ea"/>
                    <a:cs typeface="+mn-cs"/>
                    <a:sym typeface="DM Sans Regular"/>
                  </a:defRPr>
                </a:pPr>
                <a:r>
                  <a:rPr sz="1200" b="1" dirty="0">
                    <a:solidFill>
                      <a:schemeClr val="bg2">
                        <a:lumMod val="10000"/>
                      </a:schemeClr>
                    </a:solidFill>
                  </a:rPr>
                  <a:t>Source Code</a:t>
                </a:r>
              </a:p>
              <a:p>
                <a:pPr>
                  <a:defRPr sz="2400">
                    <a:solidFill>
                      <a:srgbClr val="535353"/>
                    </a:solidFill>
                    <a:latin typeface="+mn-lt"/>
                    <a:ea typeface="+mn-ea"/>
                    <a:cs typeface="+mn-cs"/>
                    <a:sym typeface="DM Sans Regular"/>
                  </a:defRPr>
                </a:pPr>
                <a:r>
                  <a:rPr sz="1200" b="1" dirty="0">
                    <a:solidFill>
                      <a:schemeClr val="bg2">
                        <a:lumMod val="10000"/>
                      </a:schemeClr>
                    </a:solidFill>
                  </a:rPr>
                  <a:t>Version Control</a:t>
                </a:r>
              </a:p>
            </p:txBody>
          </p:sp>
          <p:sp>
            <p:nvSpPr>
              <p:cNvPr id="33" name="Development…">
                <a:extLst>
                  <a:ext uri="{FF2B5EF4-FFF2-40B4-BE49-F238E27FC236}">
                    <a16:creationId xmlns:a16="http://schemas.microsoft.com/office/drawing/2014/main" id="{1AC8071E-0391-8391-409D-8103365B5B7C}"/>
                  </a:ext>
                </a:extLst>
              </p:cNvPr>
              <p:cNvSpPr txBox="1"/>
              <p:nvPr/>
            </p:nvSpPr>
            <p:spPr>
              <a:xfrm>
                <a:off x="1003901" y="3571593"/>
                <a:ext cx="1209770" cy="42062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25400" tIns="25400" rIns="25400" bIns="25400" anchor="ctr">
                <a:spAutoFit/>
              </a:bodyPr>
              <a:lstStyle>
                <a:defPPr>
                  <a:defRPr lang="en-US"/>
                </a:defPPr>
                <a:lvl1pPr>
                  <a:defRPr sz="1200" b="1">
                    <a:solidFill>
                      <a:schemeClr val="bg2">
                        <a:lumMod val="10000"/>
                      </a:schemeClr>
                    </a:solidFill>
                  </a:defRPr>
                </a:lvl1pPr>
              </a:lstStyle>
              <a:p>
                <a:r>
                  <a:rPr dirty="0"/>
                  <a:t>Development</a:t>
                </a:r>
              </a:p>
              <a:p>
                <a:r>
                  <a:rPr dirty="0"/>
                  <a:t>Automation</a:t>
                </a:r>
              </a:p>
            </p:txBody>
          </p:sp>
          <p:sp>
            <p:nvSpPr>
              <p:cNvPr id="37" name="Line">
                <a:extLst>
                  <a:ext uri="{FF2B5EF4-FFF2-40B4-BE49-F238E27FC236}">
                    <a16:creationId xmlns:a16="http://schemas.microsoft.com/office/drawing/2014/main" id="{FBB576AC-BEDB-16DB-1E4D-5BE1D17552A1}"/>
                  </a:ext>
                </a:extLst>
              </p:cNvPr>
              <p:cNvSpPr/>
              <p:nvPr/>
            </p:nvSpPr>
            <p:spPr>
              <a:xfrm flipH="1">
                <a:off x="2040059" y="3786098"/>
                <a:ext cx="322074" cy="0"/>
              </a:xfrm>
              <a:prstGeom prst="line">
                <a:avLst/>
              </a:prstGeom>
              <a:ln w="25400">
                <a:solidFill>
                  <a:srgbClr val="A7A7A7"/>
                </a:solidFill>
                <a:custDash>
                  <a:ds d="200000" sp="200000"/>
                </a:custDash>
                <a:miter lim="400000"/>
              </a:ln>
            </p:spPr>
            <p:txBody>
              <a:bodyPr lIns="22859" tIns="22859" rIns="22859" bIns="22859"/>
              <a:lstStyle/>
              <a:p>
                <a:endParaRPr sz="900"/>
              </a:p>
            </p:txBody>
          </p:sp>
          <p:sp>
            <p:nvSpPr>
              <p:cNvPr id="39" name="Line">
                <a:extLst>
                  <a:ext uri="{FF2B5EF4-FFF2-40B4-BE49-F238E27FC236}">
                    <a16:creationId xmlns:a16="http://schemas.microsoft.com/office/drawing/2014/main" id="{E1356A29-E022-997D-4F06-DD311469AC5B}"/>
                  </a:ext>
                </a:extLst>
              </p:cNvPr>
              <p:cNvSpPr/>
              <p:nvPr/>
            </p:nvSpPr>
            <p:spPr>
              <a:xfrm>
                <a:off x="4110159" y="1804754"/>
                <a:ext cx="0" cy="215458"/>
              </a:xfrm>
              <a:prstGeom prst="line">
                <a:avLst/>
              </a:prstGeom>
              <a:ln w="25400">
                <a:solidFill>
                  <a:srgbClr val="A7A7A7"/>
                </a:solidFill>
                <a:custDash>
                  <a:ds d="200000" sp="200000"/>
                </a:custDash>
                <a:miter lim="400000"/>
              </a:ln>
            </p:spPr>
            <p:txBody>
              <a:bodyPr lIns="22859" tIns="22859" rIns="22859" bIns="22859"/>
              <a:lstStyle/>
              <a:p>
                <a:endParaRPr sz="900"/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684163D-DABE-F225-4AA2-3ABD13BFD69D}"/>
                </a:ext>
              </a:extLst>
            </p:cNvPr>
            <p:cNvSpPr/>
            <p:nvPr/>
          </p:nvSpPr>
          <p:spPr>
            <a:xfrm>
              <a:off x="840428" y="4037941"/>
              <a:ext cx="1225483" cy="446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fi-FI" sz="1100" dirty="0">
                  <a:solidFill>
                    <a:schemeClr val="tx1"/>
                  </a:solidFill>
                </a:rPr>
                <a:t>azd init</a:t>
              </a:r>
            </a:p>
            <a:p>
              <a:pPr algn="ctr"/>
              <a:r>
                <a:rPr lang="fi-FI" sz="1100">
                  <a:solidFill>
                    <a:schemeClr val="tx1"/>
                  </a:solidFill>
                </a:rPr>
                <a:t>azd env</a:t>
              </a:r>
              <a:endParaRPr lang="en-US" sz="11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9510AE2-CC27-973A-49FC-A244816BA99E}"/>
              </a:ext>
            </a:extLst>
          </p:cNvPr>
          <p:cNvGrpSpPr/>
          <p:nvPr/>
        </p:nvGrpSpPr>
        <p:grpSpPr>
          <a:xfrm>
            <a:off x="6991363" y="2457333"/>
            <a:ext cx="2734474" cy="4181028"/>
            <a:chOff x="6991363" y="2457333"/>
            <a:chExt cx="2734474" cy="418102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ACB645D-F939-9716-F456-076A11BE46F7}"/>
                </a:ext>
              </a:extLst>
            </p:cNvPr>
            <p:cNvGrpSpPr/>
            <p:nvPr/>
          </p:nvGrpSpPr>
          <p:grpSpPr>
            <a:xfrm>
              <a:off x="6991363" y="2457333"/>
              <a:ext cx="2734474" cy="4181028"/>
              <a:chOff x="6991363" y="2457333"/>
              <a:chExt cx="2734474" cy="4181028"/>
            </a:xfrm>
          </p:grpSpPr>
          <p:sp>
            <p:nvSpPr>
              <p:cNvPr id="11" name="Shape">
                <a:extLst>
                  <a:ext uri="{FF2B5EF4-FFF2-40B4-BE49-F238E27FC236}">
                    <a16:creationId xmlns:a16="http://schemas.microsoft.com/office/drawing/2014/main" id="{A076EE65-9211-C7EB-08FA-3158FD5BEBCD}"/>
                  </a:ext>
                </a:extLst>
              </p:cNvPr>
              <p:cNvSpPr/>
              <p:nvPr/>
            </p:nvSpPr>
            <p:spPr>
              <a:xfrm>
                <a:off x="6991363" y="4484039"/>
                <a:ext cx="2389409" cy="1004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105" extrusionOk="0">
                    <a:moveTo>
                      <a:pt x="17887" y="0"/>
                    </a:moveTo>
                    <a:cubicBezTo>
                      <a:pt x="16296" y="4726"/>
                      <a:pt x="13953" y="7938"/>
                      <a:pt x="11333" y="8986"/>
                    </a:cubicBezTo>
                    <a:cubicBezTo>
                      <a:pt x="8602" y="10079"/>
                      <a:pt x="5787" y="8739"/>
                      <a:pt x="3500" y="5259"/>
                    </a:cubicBezTo>
                    <a:lnTo>
                      <a:pt x="0" y="5491"/>
                    </a:lnTo>
                    <a:lnTo>
                      <a:pt x="90" y="12989"/>
                    </a:lnTo>
                    <a:cubicBezTo>
                      <a:pt x="3797" y="19343"/>
                      <a:pt x="8611" y="21600"/>
                      <a:pt x="13163" y="19119"/>
                    </a:cubicBezTo>
                    <a:cubicBezTo>
                      <a:pt x="16527" y="17285"/>
                      <a:pt x="19505" y="12951"/>
                      <a:pt x="21600" y="6840"/>
                    </a:cubicBezTo>
                    <a:lnTo>
                      <a:pt x="18322" y="7624"/>
                    </a:lnTo>
                    <a:lnTo>
                      <a:pt x="1788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22859" tIns="22859" rIns="22859" bIns="22859"/>
              <a:lstStyle/>
              <a:p>
                <a:endParaRPr sz="900"/>
              </a:p>
            </p:txBody>
          </p:sp>
          <p:sp>
            <p:nvSpPr>
              <p:cNvPr id="20" name="Monitor">
                <a:extLst>
                  <a:ext uri="{FF2B5EF4-FFF2-40B4-BE49-F238E27FC236}">
                    <a16:creationId xmlns:a16="http://schemas.microsoft.com/office/drawing/2014/main" id="{FFC1947E-8153-D0B9-1AE7-556E69CA88B1}"/>
                  </a:ext>
                </a:extLst>
              </p:cNvPr>
              <p:cNvSpPr txBox="1"/>
              <p:nvPr/>
            </p:nvSpPr>
            <p:spPr>
              <a:xfrm>
                <a:off x="7738560" y="5057224"/>
                <a:ext cx="859322" cy="23596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25400" tIns="25400" rIns="25400" bIns="25400">
                <a:spAutoFit/>
              </a:bodyPr>
              <a:lstStyle>
                <a:lvl1pPr>
                  <a:defRPr sz="2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DM Sans Regular"/>
                  </a:defRPr>
                </a:lvl1pPr>
              </a:lstStyle>
              <a:p>
                <a:r>
                  <a:rPr lang="fi-FI" sz="1200" b="1" dirty="0">
                    <a:solidFill>
                      <a:schemeClr val="bg2">
                        <a:lumMod val="10000"/>
                      </a:schemeClr>
                    </a:solidFill>
                  </a:rPr>
                  <a:t>MONITOR</a:t>
                </a:r>
                <a:endParaRPr sz="12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0" name="Visualisations…">
                <a:extLst>
                  <a:ext uri="{FF2B5EF4-FFF2-40B4-BE49-F238E27FC236}">
                    <a16:creationId xmlns:a16="http://schemas.microsoft.com/office/drawing/2014/main" id="{103AC638-ED5E-1654-31ED-9C843098B058}"/>
                  </a:ext>
                </a:extLst>
              </p:cNvPr>
              <p:cNvSpPr txBox="1"/>
              <p:nvPr/>
            </p:nvSpPr>
            <p:spPr>
              <a:xfrm>
                <a:off x="7690568" y="6217733"/>
                <a:ext cx="1764190" cy="42062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25400" tIns="25400" rIns="25400" bIns="25400" anchor="ctr">
                <a:spAutoFit/>
              </a:bodyPr>
              <a:lstStyle>
                <a:defPPr>
                  <a:defRPr lang="en-US"/>
                </a:defPPr>
                <a:lvl1pPr>
                  <a:defRPr sz="1200" b="1">
                    <a:solidFill>
                      <a:schemeClr val="bg2">
                        <a:lumMod val="10000"/>
                      </a:schemeClr>
                    </a:solidFill>
                  </a:defRPr>
                </a:lvl1pPr>
              </a:lstStyle>
              <a:p>
                <a:r>
                  <a:rPr lang="fi-FI" dirty="0"/>
                  <a:t>Dashboards</a:t>
                </a:r>
                <a:endParaRPr dirty="0"/>
              </a:p>
              <a:p>
                <a:r>
                  <a:rPr dirty="0"/>
                  <a:t>Logging</a:t>
                </a:r>
              </a:p>
            </p:txBody>
          </p:sp>
          <p:sp>
            <p:nvSpPr>
              <p:cNvPr id="35" name="Line">
                <a:extLst>
                  <a:ext uri="{FF2B5EF4-FFF2-40B4-BE49-F238E27FC236}">
                    <a16:creationId xmlns:a16="http://schemas.microsoft.com/office/drawing/2014/main" id="{4D57D810-A6EB-C605-1591-331FBAA0D8B4}"/>
                  </a:ext>
                </a:extLst>
              </p:cNvPr>
              <p:cNvSpPr/>
              <p:nvPr/>
            </p:nvSpPr>
            <p:spPr>
              <a:xfrm>
                <a:off x="8066480" y="5550660"/>
                <a:ext cx="0" cy="245503"/>
              </a:xfrm>
              <a:prstGeom prst="line">
                <a:avLst/>
              </a:prstGeom>
              <a:ln w="25400">
                <a:solidFill>
                  <a:srgbClr val="A7A7A7"/>
                </a:solidFill>
                <a:custDash>
                  <a:ds d="200000" sp="200000"/>
                </a:custDash>
                <a:miter lim="400000"/>
              </a:ln>
            </p:spPr>
            <p:txBody>
              <a:bodyPr lIns="22859" tIns="22859" rIns="22859" bIns="22859"/>
              <a:lstStyle/>
              <a:p>
                <a:endParaRPr sz="900"/>
              </a:p>
            </p:txBody>
          </p:sp>
          <p:sp>
            <p:nvSpPr>
              <p:cNvPr id="10" name="Shape">
                <a:extLst>
                  <a:ext uri="{FF2B5EF4-FFF2-40B4-BE49-F238E27FC236}">
                    <a16:creationId xmlns:a16="http://schemas.microsoft.com/office/drawing/2014/main" id="{539D1603-6DF1-781C-5E15-FB13688FDBFC}"/>
                  </a:ext>
                </a:extLst>
              </p:cNvPr>
              <p:cNvSpPr/>
              <p:nvPr/>
            </p:nvSpPr>
            <p:spPr>
              <a:xfrm>
                <a:off x="8806543" y="2457333"/>
                <a:ext cx="919294" cy="2328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extrusionOk="0">
                    <a:moveTo>
                      <a:pt x="5874" y="0"/>
                    </a:moveTo>
                    <a:lnTo>
                      <a:pt x="7549" y="3911"/>
                    </a:lnTo>
                    <a:lnTo>
                      <a:pt x="0" y="4445"/>
                    </a:lnTo>
                    <a:cubicBezTo>
                      <a:pt x="4490" y="6152"/>
                      <a:pt x="7408" y="8458"/>
                      <a:pt x="8248" y="10966"/>
                    </a:cubicBezTo>
                    <a:cubicBezTo>
                      <a:pt x="9045" y="13345"/>
                      <a:pt x="7922" y="15768"/>
                      <a:pt x="5055" y="17852"/>
                    </a:cubicBezTo>
                    <a:lnTo>
                      <a:pt x="6090" y="21600"/>
                    </a:lnTo>
                    <a:lnTo>
                      <a:pt x="14048" y="21208"/>
                    </a:lnTo>
                    <a:cubicBezTo>
                      <a:pt x="19503" y="17826"/>
                      <a:pt x="21600" y="13695"/>
                      <a:pt x="19898" y="9683"/>
                    </a:cubicBezTo>
                    <a:cubicBezTo>
                      <a:pt x="18269" y="5843"/>
                      <a:pt x="13271" y="2391"/>
                      <a:pt x="5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  <a:miter lim="400000"/>
              </a:ln>
            </p:spPr>
            <p:txBody>
              <a:bodyPr lIns="22859" tIns="22859" rIns="22859" bIns="22859"/>
              <a:lstStyle/>
              <a:p>
                <a:endParaRPr sz="900" dirty="0"/>
              </a:p>
            </p:txBody>
          </p:sp>
          <p:sp>
            <p:nvSpPr>
              <p:cNvPr id="23" name="Operate">
                <a:extLst>
                  <a:ext uri="{FF2B5EF4-FFF2-40B4-BE49-F238E27FC236}">
                    <a16:creationId xmlns:a16="http://schemas.microsoft.com/office/drawing/2014/main" id="{6564D0C6-8B09-986E-C884-29FEDFBF6BC9}"/>
                  </a:ext>
                </a:extLst>
              </p:cNvPr>
              <p:cNvSpPr txBox="1"/>
              <p:nvPr/>
            </p:nvSpPr>
            <p:spPr>
              <a:xfrm rot="5400000">
                <a:off x="8954336" y="3756412"/>
                <a:ext cx="940723" cy="235962"/>
              </a:xfrm>
              <a:prstGeom prst="rect">
                <a:avLst/>
              </a:prstGeom>
              <a:ln w="12700">
                <a:noFill/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25400" tIns="25400" rIns="25400" bIns="25400">
                <a:spAutoFit/>
              </a:bodyPr>
              <a:lstStyle>
                <a:lvl1pPr>
                  <a:defRPr sz="2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DM Sans Regular"/>
                  </a:defRPr>
                </a:lvl1pPr>
              </a:lstStyle>
              <a:p>
                <a:r>
                  <a:rPr lang="fi-FI" sz="1200" b="1" dirty="0">
                    <a:solidFill>
                      <a:schemeClr val="bg2">
                        <a:lumMod val="10000"/>
                      </a:schemeClr>
                    </a:solidFill>
                  </a:rPr>
                  <a:t>OPERATE</a:t>
                </a:r>
                <a:endParaRPr sz="12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2940091-4883-640C-CD49-9E93760D859D}"/>
                </a:ext>
              </a:extLst>
            </p:cNvPr>
            <p:cNvSpPr/>
            <p:nvPr/>
          </p:nvSpPr>
          <p:spPr>
            <a:xfrm>
              <a:off x="7449779" y="5667490"/>
              <a:ext cx="1225483" cy="446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fi-FI" sz="1100" dirty="0">
                  <a:solidFill>
                    <a:schemeClr val="tx1"/>
                  </a:solidFill>
                </a:rPr>
                <a:t>azd monitor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CB982FC-A71E-8CD4-44D3-C335F1416926}"/>
              </a:ext>
            </a:extLst>
          </p:cNvPr>
          <p:cNvGrpSpPr/>
          <p:nvPr/>
        </p:nvGrpSpPr>
        <p:grpSpPr>
          <a:xfrm>
            <a:off x="2850215" y="252157"/>
            <a:ext cx="7655102" cy="6283378"/>
            <a:chOff x="2850215" y="252157"/>
            <a:chExt cx="7655102" cy="6283378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3FC3D6D-8B96-3C1A-BAB5-DFF0F046DB10}"/>
                </a:ext>
              </a:extLst>
            </p:cNvPr>
            <p:cNvGrpSpPr/>
            <p:nvPr/>
          </p:nvGrpSpPr>
          <p:grpSpPr>
            <a:xfrm>
              <a:off x="2850215" y="252157"/>
              <a:ext cx="7655102" cy="6283378"/>
              <a:chOff x="2850215" y="252157"/>
              <a:chExt cx="7655102" cy="6283378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6DCBFB97-A0F3-F6C9-9568-102B9354F21A}"/>
                  </a:ext>
                </a:extLst>
              </p:cNvPr>
              <p:cNvGrpSpPr/>
              <p:nvPr/>
            </p:nvGrpSpPr>
            <p:grpSpPr>
              <a:xfrm>
                <a:off x="2850215" y="252157"/>
                <a:ext cx="7655102" cy="6283378"/>
                <a:chOff x="2850215" y="252157"/>
                <a:chExt cx="7655102" cy="6283378"/>
              </a:xfrm>
            </p:grpSpPr>
            <p:sp>
              <p:nvSpPr>
                <p:cNvPr id="9" name="Shape">
                  <a:extLst>
                    <a:ext uri="{FF2B5EF4-FFF2-40B4-BE49-F238E27FC236}">
                      <a16:creationId xmlns:a16="http://schemas.microsoft.com/office/drawing/2014/main" id="{178DBABA-70C1-193F-2319-92D39B953D2B}"/>
                    </a:ext>
                  </a:extLst>
                </p:cNvPr>
                <p:cNvSpPr/>
                <p:nvPr/>
              </p:nvSpPr>
              <p:spPr>
                <a:xfrm>
                  <a:off x="6748892" y="2104884"/>
                  <a:ext cx="2315347" cy="1043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31" extrusionOk="0">
                      <a:moveTo>
                        <a:pt x="0" y="11824"/>
                      </a:moveTo>
                      <a:cubicBezTo>
                        <a:pt x="2627" y="5286"/>
                        <a:pt x="6309" y="1132"/>
                        <a:pt x="10304" y="199"/>
                      </a:cubicBezTo>
                      <a:cubicBezTo>
                        <a:pt x="14024" y="-669"/>
                        <a:pt x="17767" y="1323"/>
                        <a:pt x="20868" y="5822"/>
                      </a:cubicBezTo>
                      <a:lnTo>
                        <a:pt x="21600" y="14292"/>
                      </a:lnTo>
                      <a:lnTo>
                        <a:pt x="18460" y="15392"/>
                      </a:lnTo>
                      <a:cubicBezTo>
                        <a:pt x="16179" y="11673"/>
                        <a:pt x="13297" y="10089"/>
                        <a:pt x="10466" y="10999"/>
                      </a:cubicBezTo>
                      <a:cubicBezTo>
                        <a:pt x="9033" y="11460"/>
                        <a:pt x="7678" y="12535"/>
                        <a:pt x="6455" y="14074"/>
                      </a:cubicBezTo>
                      <a:cubicBezTo>
                        <a:pt x="5082" y="15802"/>
                        <a:pt x="3869" y="18123"/>
                        <a:pt x="2901" y="20931"/>
                      </a:cubicBezTo>
                      <a:lnTo>
                        <a:pt x="3231" y="12496"/>
                      </a:lnTo>
                      <a:lnTo>
                        <a:pt x="0" y="118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miter lim="400000"/>
                </a:ln>
              </p:spPr>
              <p:txBody>
                <a:bodyPr lIns="22859" tIns="22859" rIns="22859" bIns="22859"/>
                <a:lstStyle/>
                <a:p>
                  <a:endParaRPr sz="900"/>
                </a:p>
              </p:txBody>
            </p:sp>
            <p:sp>
              <p:nvSpPr>
                <p:cNvPr id="17" name="Deploy">
                  <a:extLst>
                    <a:ext uri="{FF2B5EF4-FFF2-40B4-BE49-F238E27FC236}">
                      <a16:creationId xmlns:a16="http://schemas.microsoft.com/office/drawing/2014/main" id="{EB82E943-232E-16CE-6CD6-16D911F1085C}"/>
                    </a:ext>
                  </a:extLst>
                </p:cNvPr>
                <p:cNvSpPr txBox="1"/>
                <p:nvPr/>
              </p:nvSpPr>
              <p:spPr>
                <a:xfrm>
                  <a:off x="7573320" y="2268580"/>
                  <a:ext cx="859322" cy="235962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lIns="25400" tIns="25400" rIns="25400" bIns="25400">
                  <a:spAutoFit/>
                </a:bodyPr>
                <a:lstStyle>
                  <a:lvl1pPr>
                    <a:defRPr sz="24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DM Sans Regular"/>
                    </a:defRPr>
                  </a:lvl1pPr>
                </a:lstStyle>
                <a:p>
                  <a:r>
                    <a:rPr lang="fi-FI" sz="1200" b="1" dirty="0">
                      <a:solidFill>
                        <a:schemeClr val="bg2">
                          <a:lumMod val="10000"/>
                        </a:schemeClr>
                      </a:solidFill>
                    </a:rPr>
                    <a:t>DEPLOY</a:t>
                  </a:r>
                  <a:endParaRPr sz="1200" b="1" dirty="0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28" name="Infrastructure as Code…">
                  <a:extLst>
                    <a:ext uri="{FF2B5EF4-FFF2-40B4-BE49-F238E27FC236}">
                      <a16:creationId xmlns:a16="http://schemas.microsoft.com/office/drawing/2014/main" id="{60F954AE-D6DF-FCB3-C77B-44A28BF41669}"/>
                    </a:ext>
                  </a:extLst>
                </p:cNvPr>
                <p:cNvSpPr txBox="1"/>
                <p:nvPr/>
              </p:nvSpPr>
              <p:spPr>
                <a:xfrm>
                  <a:off x="7266282" y="252157"/>
                  <a:ext cx="3239035" cy="605294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lIns="25400" tIns="25400" rIns="25400" bIns="25400" anchor="ctr">
                  <a:spAutoFit/>
                </a:bodyPr>
                <a:lstStyle>
                  <a:defPPr>
                    <a:defRPr lang="en-US"/>
                  </a:defPPr>
                  <a:lvl1pPr>
                    <a:defRPr sz="1200" b="1">
                      <a:solidFill>
                        <a:schemeClr val="bg2">
                          <a:lumMod val="10000"/>
                        </a:schemeClr>
                      </a:solidFill>
                    </a:defRPr>
                  </a:lvl1pPr>
                </a:lstStyle>
                <a:p>
                  <a:r>
                    <a:rPr dirty="0"/>
                    <a:t>Infrastructure as Code</a:t>
                  </a:r>
                </a:p>
                <a:p>
                  <a:r>
                    <a:rPr lang="fi-FI" dirty="0"/>
                    <a:t>Application deployment</a:t>
                  </a:r>
                  <a:endParaRPr dirty="0"/>
                </a:p>
                <a:p>
                  <a:r>
                    <a:rPr dirty="0"/>
                    <a:t>Configuration Management</a:t>
                  </a:r>
                </a:p>
              </p:txBody>
            </p:sp>
            <p:sp>
              <p:nvSpPr>
                <p:cNvPr id="40" name="Line">
                  <a:extLst>
                    <a:ext uri="{FF2B5EF4-FFF2-40B4-BE49-F238E27FC236}">
                      <a16:creationId xmlns:a16="http://schemas.microsoft.com/office/drawing/2014/main" id="{385D7012-779C-82C5-CD37-1EB31F9A74C7}"/>
                    </a:ext>
                  </a:extLst>
                </p:cNvPr>
                <p:cNvSpPr/>
                <p:nvPr/>
              </p:nvSpPr>
              <p:spPr>
                <a:xfrm>
                  <a:off x="8009059" y="1804754"/>
                  <a:ext cx="0" cy="215458"/>
                </a:xfrm>
                <a:prstGeom prst="line">
                  <a:avLst/>
                </a:prstGeom>
                <a:ln w="25400">
                  <a:solidFill>
                    <a:srgbClr val="A7A7A7"/>
                  </a:solidFill>
                  <a:custDash>
                    <a:ds d="200000" sp="200000"/>
                  </a:custDash>
                  <a:miter lim="400000"/>
                </a:ln>
              </p:spPr>
              <p:txBody>
                <a:bodyPr lIns="22859" tIns="22859" rIns="22859" bIns="22859"/>
                <a:lstStyle/>
                <a:p>
                  <a:endParaRPr sz="900"/>
                </a:p>
              </p:txBody>
            </p:sp>
            <p:sp>
              <p:nvSpPr>
                <p:cNvPr id="13" name="Shape">
                  <a:extLst>
                    <a:ext uri="{FF2B5EF4-FFF2-40B4-BE49-F238E27FC236}">
                      <a16:creationId xmlns:a16="http://schemas.microsoft.com/office/drawing/2014/main" id="{CBB9FBF5-5212-2DBF-8D91-89712DF1E31B}"/>
                    </a:ext>
                  </a:extLst>
                </p:cNvPr>
                <p:cNvSpPr/>
                <p:nvPr/>
              </p:nvSpPr>
              <p:spPr>
                <a:xfrm>
                  <a:off x="2850215" y="4666436"/>
                  <a:ext cx="2305313" cy="823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852" extrusionOk="0">
                      <a:moveTo>
                        <a:pt x="21600" y="2459"/>
                      </a:moveTo>
                      <a:lnTo>
                        <a:pt x="18350" y="1558"/>
                      </a:lnTo>
                      <a:cubicBezTo>
                        <a:pt x="16432" y="5338"/>
                        <a:pt x="14110" y="7326"/>
                        <a:pt x="11736" y="7219"/>
                      </a:cubicBezTo>
                      <a:cubicBezTo>
                        <a:pt x="9167" y="7103"/>
                        <a:pt x="6694" y="4548"/>
                        <a:pt x="4752" y="0"/>
                      </a:cubicBezTo>
                      <a:lnTo>
                        <a:pt x="4388" y="7623"/>
                      </a:lnTo>
                      <a:lnTo>
                        <a:pt x="0" y="6291"/>
                      </a:lnTo>
                      <a:cubicBezTo>
                        <a:pt x="2695" y="14540"/>
                        <a:pt x="6457" y="19688"/>
                        <a:pt x="10513" y="20678"/>
                      </a:cubicBezTo>
                      <a:cubicBezTo>
                        <a:pt x="14291" y="21600"/>
                        <a:pt x="18068" y="18837"/>
                        <a:pt x="21158" y="12889"/>
                      </a:cubicBezTo>
                      <a:lnTo>
                        <a:pt x="21600" y="245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2700">
                  <a:noFill/>
                  <a:miter lim="400000"/>
                </a:ln>
              </p:spPr>
              <p:txBody>
                <a:bodyPr lIns="22859" tIns="22859" rIns="22859" bIns="22859"/>
                <a:lstStyle/>
                <a:p>
                  <a:endParaRPr sz="900"/>
                </a:p>
              </p:txBody>
            </p:sp>
            <p:sp>
              <p:nvSpPr>
                <p:cNvPr id="21" name="Test">
                  <a:extLst>
                    <a:ext uri="{FF2B5EF4-FFF2-40B4-BE49-F238E27FC236}">
                      <a16:creationId xmlns:a16="http://schemas.microsoft.com/office/drawing/2014/main" id="{4B807139-D9EA-05D5-7B40-C5372E669748}"/>
                    </a:ext>
                  </a:extLst>
                </p:cNvPr>
                <p:cNvSpPr txBox="1"/>
                <p:nvPr/>
              </p:nvSpPr>
              <p:spPr>
                <a:xfrm>
                  <a:off x="3915635" y="5084673"/>
                  <a:ext cx="859322" cy="235962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lIns="25400" tIns="25400" rIns="25400" bIns="25400">
                  <a:spAutoFit/>
                </a:bodyPr>
                <a:lstStyle>
                  <a:lvl1pPr>
                    <a:defRPr sz="24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DM Sans Regular"/>
                    </a:defRPr>
                  </a:lvl1pPr>
                </a:lstStyle>
                <a:p>
                  <a:r>
                    <a:rPr lang="en-US" sz="1200" b="1" dirty="0">
                      <a:solidFill>
                        <a:schemeClr val="bg2">
                          <a:lumMod val="10000"/>
                        </a:schemeClr>
                      </a:solidFill>
                    </a:rPr>
                    <a:t>TEST</a:t>
                  </a:r>
                  <a:endParaRPr sz="1200" b="1" dirty="0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039D5183-E3B6-7CEA-F859-10A86C3B002D}"/>
                    </a:ext>
                  </a:extLst>
                </p:cNvPr>
                <p:cNvGrpSpPr/>
                <p:nvPr/>
              </p:nvGrpSpPr>
              <p:grpSpPr>
                <a:xfrm>
                  <a:off x="4899832" y="2481979"/>
                  <a:ext cx="2370859" cy="4053556"/>
                  <a:chOff x="4899832" y="2481979"/>
                  <a:chExt cx="2370859" cy="4053556"/>
                </a:xfrm>
              </p:grpSpPr>
              <p:sp>
                <p:nvSpPr>
                  <p:cNvPr id="12" name="Shape">
                    <a:extLst>
                      <a:ext uri="{FF2B5EF4-FFF2-40B4-BE49-F238E27FC236}">
                        <a16:creationId xmlns:a16="http://schemas.microsoft.com/office/drawing/2014/main" id="{7D0CF6BB-5504-1783-2A1A-9DAA842FEF30}"/>
                      </a:ext>
                    </a:extLst>
                  </p:cNvPr>
                  <p:cNvSpPr/>
                  <p:nvPr/>
                </p:nvSpPr>
                <p:spPr>
                  <a:xfrm>
                    <a:off x="4899832" y="2763854"/>
                    <a:ext cx="2118080" cy="23463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7461"/>
                        </a:moveTo>
                        <a:lnTo>
                          <a:pt x="888" y="16624"/>
                        </a:lnTo>
                        <a:lnTo>
                          <a:pt x="18188" y="0"/>
                        </a:lnTo>
                        <a:lnTo>
                          <a:pt x="21600" y="264"/>
                        </a:lnTo>
                        <a:lnTo>
                          <a:pt x="21112" y="4396"/>
                        </a:lnTo>
                        <a:lnTo>
                          <a:pt x="4778" y="20162"/>
                        </a:lnTo>
                        <a:cubicBezTo>
                          <a:pt x="4521" y="20396"/>
                          <a:pt x="4255" y="20622"/>
                          <a:pt x="3981" y="20839"/>
                        </a:cubicBezTo>
                        <a:cubicBezTo>
                          <a:pt x="3646" y="21106"/>
                          <a:pt x="3298" y="21360"/>
                          <a:pt x="2938" y="21600"/>
                        </a:cubicBezTo>
                        <a:lnTo>
                          <a:pt x="3430" y="17819"/>
                        </a:lnTo>
                        <a:lnTo>
                          <a:pt x="0" y="1746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>
                    <a:solidFill>
                      <a:schemeClr val="accent1"/>
                    </a:solidFill>
                    <a:miter lim="400000"/>
                  </a:ln>
                </p:spPr>
                <p:txBody>
                  <a:bodyPr lIns="22859" tIns="22859" rIns="22859" bIns="22859"/>
                  <a:lstStyle/>
                  <a:p>
                    <a:endParaRPr sz="900"/>
                  </a:p>
                </p:txBody>
              </p:sp>
              <p:sp>
                <p:nvSpPr>
                  <p:cNvPr id="24" name="Release">
                    <a:extLst>
                      <a:ext uri="{FF2B5EF4-FFF2-40B4-BE49-F238E27FC236}">
                        <a16:creationId xmlns:a16="http://schemas.microsoft.com/office/drawing/2014/main" id="{A0904780-EF84-F142-66A7-F92E80BFC378}"/>
                      </a:ext>
                    </a:extLst>
                  </p:cNvPr>
                  <p:cNvSpPr txBox="1"/>
                  <p:nvPr/>
                </p:nvSpPr>
                <p:spPr>
                  <a:xfrm rot="18795090">
                    <a:off x="5155420" y="4042455"/>
                    <a:ext cx="1170402" cy="235962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lIns="25400" tIns="25400" rIns="25400" bIns="25400">
                    <a:spAutoFit/>
                  </a:bodyPr>
                  <a:lstStyle>
                    <a:lvl1pPr>
                      <a:defRPr sz="240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DM Sans Regular"/>
                      </a:defRPr>
                    </a:lvl1pPr>
                  </a:lstStyle>
                  <a:p>
                    <a:r>
                      <a:rPr lang="en-US" sz="1200" b="1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RELEASE</a:t>
                    </a:r>
                    <a:endParaRPr sz="1200" b="1" dirty="0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32" name="Continuous Integration/ Continuous Delivery or Deployment (CI/CD)">
                    <a:extLst>
                      <a:ext uri="{FF2B5EF4-FFF2-40B4-BE49-F238E27FC236}">
                        <a16:creationId xmlns:a16="http://schemas.microsoft.com/office/drawing/2014/main" id="{734306C6-B789-9D2D-8DD8-0EDB64041E86}"/>
                      </a:ext>
                    </a:extLst>
                  </p:cNvPr>
                  <p:cNvSpPr txBox="1"/>
                  <p:nvPr/>
                </p:nvSpPr>
                <p:spPr>
                  <a:xfrm>
                    <a:off x="5240772" y="5930241"/>
                    <a:ext cx="2029919" cy="605294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lIns="25400" tIns="25400" rIns="25400" bIns="25400" anchor="ctr">
                    <a:spAutoFit/>
                  </a:bodyPr>
                  <a:lstStyle>
                    <a:defPPr>
                      <a:defRPr lang="en-US"/>
                    </a:defPPr>
                    <a:lvl1pPr>
                      <a:defRPr sz="1200" b="1">
                        <a:solidFill>
                          <a:schemeClr val="bg2">
                            <a:lumMod val="10000"/>
                          </a:schemeClr>
                        </a:solidFill>
                      </a:defRPr>
                    </a:lvl1pPr>
                  </a:lstStyle>
                  <a:p>
                    <a:r>
                      <a:rPr dirty="0"/>
                      <a:t>Continuous Integration/ Continuous Delivery or Deployment (CI/CD)</a:t>
                    </a:r>
                  </a:p>
                </p:txBody>
              </p:sp>
              <p:sp>
                <p:nvSpPr>
                  <p:cNvPr id="34" name="Line">
                    <a:extLst>
                      <a:ext uri="{FF2B5EF4-FFF2-40B4-BE49-F238E27FC236}">
                        <a16:creationId xmlns:a16="http://schemas.microsoft.com/office/drawing/2014/main" id="{8B76DA18-5E94-00FD-4F9B-E268EAF5A7EA}"/>
                      </a:ext>
                    </a:extLst>
                  </p:cNvPr>
                  <p:cNvSpPr/>
                  <p:nvPr/>
                </p:nvSpPr>
                <p:spPr>
                  <a:xfrm>
                    <a:off x="6091359" y="4344754"/>
                    <a:ext cx="0" cy="765437"/>
                  </a:xfrm>
                  <a:prstGeom prst="line">
                    <a:avLst/>
                  </a:prstGeom>
                  <a:ln w="25400">
                    <a:solidFill>
                      <a:srgbClr val="A7A7A7"/>
                    </a:solidFill>
                    <a:custDash>
                      <a:ds d="200000" sp="200000"/>
                    </a:custDash>
                    <a:miter lim="400000"/>
                  </a:ln>
                </p:spPr>
                <p:txBody>
                  <a:bodyPr lIns="22859" tIns="22859" rIns="22859" bIns="22859"/>
                  <a:lstStyle/>
                  <a:p>
                    <a:endParaRPr sz="900"/>
                  </a:p>
                </p:txBody>
              </p:sp>
              <p:sp>
                <p:nvSpPr>
                  <p:cNvPr id="3" name="Release">
                    <a:extLst>
                      <a:ext uri="{FF2B5EF4-FFF2-40B4-BE49-F238E27FC236}">
                        <a16:creationId xmlns:a16="http://schemas.microsoft.com/office/drawing/2014/main" id="{27C3678E-D153-500E-7C97-291B1390752F}"/>
                      </a:ext>
                    </a:extLst>
                  </p:cNvPr>
                  <p:cNvSpPr txBox="1"/>
                  <p:nvPr/>
                </p:nvSpPr>
                <p:spPr>
                  <a:xfrm rot="18795090">
                    <a:off x="6176952" y="2949199"/>
                    <a:ext cx="1170402" cy="235962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lIns="25400" tIns="25400" rIns="25400" bIns="25400">
                    <a:spAutoFit/>
                  </a:bodyPr>
                  <a:lstStyle>
                    <a:lvl1pPr>
                      <a:defRPr sz="240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DM Sans Regular"/>
                      </a:defRPr>
                    </a:lvl1pPr>
                  </a:lstStyle>
                  <a:p>
                    <a:r>
                      <a:rPr lang="en-US" sz="1200" b="1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RELEASE</a:t>
                    </a:r>
                    <a:endParaRPr sz="1200" b="1" dirty="0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58" name="Line">
                  <a:extLst>
                    <a:ext uri="{FF2B5EF4-FFF2-40B4-BE49-F238E27FC236}">
                      <a16:creationId xmlns:a16="http://schemas.microsoft.com/office/drawing/2014/main" id="{08D7FC42-217F-4ADB-CD80-C88B28609ED2}"/>
                    </a:ext>
                  </a:extLst>
                </p:cNvPr>
                <p:cNvSpPr/>
                <p:nvPr/>
              </p:nvSpPr>
              <p:spPr>
                <a:xfrm>
                  <a:off x="4129480" y="5550659"/>
                  <a:ext cx="0" cy="245503"/>
                </a:xfrm>
                <a:prstGeom prst="line">
                  <a:avLst/>
                </a:prstGeom>
                <a:ln w="25400">
                  <a:solidFill>
                    <a:srgbClr val="A7A7A7"/>
                  </a:solidFill>
                  <a:custDash>
                    <a:ds d="200000" sp="200000"/>
                  </a:custDash>
                  <a:miter lim="400000"/>
                </a:ln>
              </p:spPr>
              <p:txBody>
                <a:bodyPr lIns="22859" tIns="22859" rIns="22859" bIns="22859"/>
                <a:lstStyle/>
                <a:p>
                  <a:endParaRPr sz="900"/>
                </a:p>
              </p:txBody>
            </p:sp>
            <p:sp>
              <p:nvSpPr>
                <p:cNvPr id="59" name="Visualisations…">
                  <a:extLst>
                    <a:ext uri="{FF2B5EF4-FFF2-40B4-BE49-F238E27FC236}">
                      <a16:creationId xmlns:a16="http://schemas.microsoft.com/office/drawing/2014/main" id="{CCF26E87-F696-23EC-C4A1-C7EB2BE34490}"/>
                    </a:ext>
                  </a:extLst>
                </p:cNvPr>
                <p:cNvSpPr txBox="1"/>
                <p:nvPr/>
              </p:nvSpPr>
              <p:spPr>
                <a:xfrm>
                  <a:off x="3900010" y="5837591"/>
                  <a:ext cx="1764190" cy="235962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lIns="25400" tIns="25400" rIns="25400" bIns="25400" anchor="ctr">
                  <a:spAutoFit/>
                </a:bodyPr>
                <a:lstStyle>
                  <a:defPPr>
                    <a:defRPr lang="en-US"/>
                  </a:defPPr>
                  <a:lvl1pPr>
                    <a:defRPr sz="1200" b="1">
                      <a:solidFill>
                        <a:schemeClr val="bg2">
                          <a:lumMod val="10000"/>
                        </a:schemeClr>
                      </a:solidFill>
                    </a:defRPr>
                  </a:lvl1pPr>
                </a:lstStyle>
                <a:p>
                  <a:r>
                    <a:rPr lang="fi-FI" dirty="0"/>
                    <a:t>Quality</a:t>
                  </a:r>
                  <a:endParaRPr dirty="0"/>
                </a:p>
              </p:txBody>
            </p:sp>
          </p:grp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7ED6A57-CD59-DA18-4657-84F9F6C3FD88}"/>
                  </a:ext>
                </a:extLst>
              </p:cNvPr>
              <p:cNvSpPr/>
              <p:nvPr/>
            </p:nvSpPr>
            <p:spPr>
              <a:xfrm>
                <a:off x="7372399" y="919694"/>
                <a:ext cx="1225483" cy="8877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r>
                  <a:rPr lang="fi-FI" sz="1100" dirty="0" err="1">
                    <a:solidFill>
                      <a:schemeClr val="tx1"/>
                    </a:solidFill>
                  </a:rPr>
                  <a:t>azd</a:t>
                </a:r>
                <a:r>
                  <a:rPr lang="fi-FI" sz="1100" dirty="0">
                    <a:solidFill>
                      <a:schemeClr val="tx1"/>
                    </a:solidFill>
                  </a:rPr>
                  <a:t> </a:t>
                </a:r>
                <a:r>
                  <a:rPr lang="fi-FI" sz="1100" dirty="0" err="1">
                    <a:solidFill>
                      <a:schemeClr val="tx1"/>
                    </a:solidFill>
                  </a:rPr>
                  <a:t>up</a:t>
                </a:r>
                <a:endParaRPr lang="fi-FI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fi-FI" sz="1100" dirty="0" err="1">
                    <a:solidFill>
                      <a:schemeClr val="tx1"/>
                    </a:solidFill>
                  </a:rPr>
                  <a:t>azd</a:t>
                </a:r>
                <a:r>
                  <a:rPr lang="fi-FI" sz="1100" dirty="0">
                    <a:solidFill>
                      <a:schemeClr val="tx1"/>
                    </a:solidFill>
                  </a:rPr>
                  <a:t> </a:t>
                </a:r>
                <a:r>
                  <a:rPr lang="fi-FI" sz="1100" dirty="0" err="1">
                    <a:solidFill>
                      <a:schemeClr val="tx1"/>
                    </a:solidFill>
                  </a:rPr>
                  <a:t>deploy</a:t>
                </a:r>
                <a:endParaRPr lang="fi-FI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fi-FI" sz="1100" dirty="0" err="1">
                    <a:solidFill>
                      <a:schemeClr val="tx1"/>
                    </a:solidFill>
                  </a:rPr>
                  <a:t>azd</a:t>
                </a:r>
                <a:r>
                  <a:rPr lang="fi-FI" sz="1100" dirty="0">
                    <a:solidFill>
                      <a:schemeClr val="tx1"/>
                    </a:solidFill>
                  </a:rPr>
                  <a:t> provision</a:t>
                </a:r>
              </a:p>
            </p:txBody>
          </p:sp>
        </p:grp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AA65804-1674-EB44-91FC-C7E0F9165E44}"/>
                </a:ext>
              </a:extLst>
            </p:cNvPr>
            <p:cNvSpPr/>
            <p:nvPr/>
          </p:nvSpPr>
          <p:spPr>
            <a:xfrm>
              <a:off x="5433002" y="4884851"/>
              <a:ext cx="1225483" cy="966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fi-FI" sz="1100" dirty="0">
                  <a:solidFill>
                    <a:schemeClr val="tx1"/>
                  </a:solidFill>
                </a:rPr>
                <a:t>azd pipeline</a:t>
              </a:r>
            </a:p>
            <a:p>
              <a:pPr algn="ctr"/>
              <a:r>
                <a:rPr lang="fi-FI" sz="1100" dirty="0">
                  <a:solidFill>
                    <a:schemeClr val="tx1"/>
                  </a:solidFill>
                </a:rPr>
                <a:t>azd up</a:t>
              </a:r>
            </a:p>
            <a:p>
              <a:pPr algn="ctr"/>
              <a:r>
                <a:rPr lang="fi-FI" sz="1100" dirty="0" err="1">
                  <a:solidFill>
                    <a:schemeClr val="tx1"/>
                  </a:solidFill>
                </a:rPr>
                <a:t>az</a:t>
              </a:r>
              <a:r>
                <a:rPr lang="fi-FI" sz="1100" dirty="0">
                  <a:solidFill>
                    <a:schemeClr val="tx1"/>
                  </a:solidFill>
                </a:rPr>
                <a:t> </a:t>
              </a:r>
              <a:r>
                <a:rPr lang="fi-FI" sz="1100" dirty="0" err="1">
                  <a:solidFill>
                    <a:schemeClr val="tx1"/>
                  </a:solidFill>
                </a:rPr>
                <a:t>down</a:t>
              </a:r>
              <a:endParaRPr lang="fi-FI" sz="1100" dirty="0">
                <a:solidFill>
                  <a:schemeClr val="tx1"/>
                </a:solidFill>
              </a:endParaRPr>
            </a:p>
            <a:p>
              <a:pPr algn="ctr"/>
              <a:r>
                <a:rPr lang="fi-FI" sz="1100" dirty="0" err="1">
                  <a:solidFill>
                    <a:schemeClr val="tx1"/>
                  </a:solidFill>
                </a:rPr>
                <a:t>azd</a:t>
              </a:r>
              <a:r>
                <a:rPr lang="fi-FI" sz="1100" dirty="0">
                  <a:solidFill>
                    <a:schemeClr val="tx1"/>
                  </a:solidFill>
                </a:rPr>
                <a:t> </a:t>
              </a:r>
              <a:r>
                <a:rPr lang="fi-FI" sz="1100" dirty="0" err="1">
                  <a:solidFill>
                    <a:schemeClr val="tx1"/>
                  </a:solidFill>
                </a:rPr>
                <a:t>deploy</a:t>
              </a:r>
              <a:endParaRPr lang="fi-FI" sz="1100" dirty="0">
                <a:solidFill>
                  <a:schemeClr val="tx1"/>
                </a:solidFill>
              </a:endParaRPr>
            </a:p>
            <a:p>
              <a:pPr algn="ctr"/>
              <a:r>
                <a:rPr lang="fi-FI" sz="1100" dirty="0" err="1">
                  <a:solidFill>
                    <a:schemeClr val="tx1"/>
                  </a:solidFill>
                </a:rPr>
                <a:t>azd</a:t>
              </a:r>
              <a:r>
                <a:rPr lang="fi-FI" sz="1100" dirty="0">
                  <a:solidFill>
                    <a:schemeClr val="tx1"/>
                  </a:solidFill>
                </a:rPr>
                <a:t> provision</a:t>
              </a:r>
              <a:endParaRPr lang="en-US" sz="11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79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1046">
            <a:extLst>
              <a:ext uri="{FF2B5EF4-FFF2-40B4-BE49-F238E27FC236}">
                <a16:creationId xmlns:a16="http://schemas.microsoft.com/office/drawing/2014/main" id="{D0732EE8-588B-76E0-C1F5-88C267AD3716}"/>
              </a:ext>
            </a:extLst>
          </p:cNvPr>
          <p:cNvSpPr/>
          <p:nvPr/>
        </p:nvSpPr>
        <p:spPr>
          <a:xfrm>
            <a:off x="803083" y="1061178"/>
            <a:ext cx="4236594" cy="23996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20825543-56F3-B1E2-E6CB-9F6014C37BCF}"/>
              </a:ext>
            </a:extLst>
          </p:cNvPr>
          <p:cNvSpPr/>
          <p:nvPr/>
        </p:nvSpPr>
        <p:spPr>
          <a:xfrm>
            <a:off x="5689841" y="1049135"/>
            <a:ext cx="2311552" cy="23996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704AE291-49DA-C67E-8F5D-48DA0A4CAF60}"/>
              </a:ext>
            </a:extLst>
          </p:cNvPr>
          <p:cNvSpPr/>
          <p:nvPr/>
        </p:nvSpPr>
        <p:spPr>
          <a:xfrm>
            <a:off x="8713301" y="1049135"/>
            <a:ext cx="2311552" cy="23996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26BCB-451B-4AC9-B49D-57290936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Combination of </a:t>
            </a:r>
            <a:r>
              <a:rPr lang="en-US" dirty="0"/>
              <a:t>different</a:t>
            </a:r>
            <a:r>
              <a:rPr lang="fi-FI" dirty="0"/>
              <a:t> tooling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D9993-F85A-4566-9E29-B83C542E7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/>
              <a:t>13.9.2023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B0FAB-0F1D-42E0-B2A8-F2B10BBC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700" dirty="0"/>
              <a:t>Demystifying Azure Developer CLI - a Swiss Army Knife for devs?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3206-DAE9-438B-82B5-66298898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7</a:t>
            </a:fld>
            <a:endParaRPr lang="en-GB" noProof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948C59-660C-1154-CC8C-FEEBB526EA7A}"/>
              </a:ext>
            </a:extLst>
          </p:cNvPr>
          <p:cNvSpPr txBox="1"/>
          <p:nvPr/>
        </p:nvSpPr>
        <p:spPr>
          <a:xfrm>
            <a:off x="8175359" y="1981131"/>
            <a:ext cx="26770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3600" b="1" dirty="0"/>
              <a:t>=</a:t>
            </a:r>
            <a:endParaRPr lang="en-US" sz="3600" b="1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9883922-069A-9770-8DEF-6E9F4614EC75}"/>
              </a:ext>
            </a:extLst>
          </p:cNvPr>
          <p:cNvGrpSpPr/>
          <p:nvPr/>
        </p:nvGrpSpPr>
        <p:grpSpPr>
          <a:xfrm>
            <a:off x="9507023" y="1168925"/>
            <a:ext cx="795566" cy="1452069"/>
            <a:chOff x="9507023" y="1168925"/>
            <a:chExt cx="795566" cy="1452069"/>
          </a:xfrm>
        </p:grpSpPr>
        <p:pic>
          <p:nvPicPr>
            <p:cNvPr id="2054" name="Picture 6" descr="Azure Developer CLI - Visual Studio Marketplace">
              <a:extLst>
                <a:ext uri="{FF2B5EF4-FFF2-40B4-BE49-F238E27FC236}">
                  <a16:creationId xmlns:a16="http://schemas.microsoft.com/office/drawing/2014/main" id="{C43EA277-6790-4B52-B91F-6A34DBAF8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7023" y="1825428"/>
              <a:ext cx="795566" cy="795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BCE75C-F44C-1FB6-3EDD-5E0F3BB61A4A}"/>
                </a:ext>
              </a:extLst>
            </p:cNvPr>
            <p:cNvSpPr txBox="1"/>
            <p:nvPr/>
          </p:nvSpPr>
          <p:spPr>
            <a:xfrm>
              <a:off x="9601036" y="1168925"/>
              <a:ext cx="60753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400" b="1" dirty="0"/>
                <a:t>AZD CLI</a:t>
              </a:r>
              <a:endParaRPr lang="en-US" sz="1400" b="1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DD1BEB6-021F-11A7-22CC-60643E0E2DE3}"/>
              </a:ext>
            </a:extLst>
          </p:cNvPr>
          <p:cNvSpPr txBox="1"/>
          <p:nvPr/>
        </p:nvSpPr>
        <p:spPr>
          <a:xfrm>
            <a:off x="5345077" y="2017895"/>
            <a:ext cx="26770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3600" b="1" dirty="0"/>
              <a:t>+</a:t>
            </a:r>
            <a:endParaRPr lang="en-US" sz="36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A59BBC-2E8A-7AAA-5A83-F07BF141BA3B}"/>
              </a:ext>
            </a:extLst>
          </p:cNvPr>
          <p:cNvSpPr txBox="1"/>
          <p:nvPr/>
        </p:nvSpPr>
        <p:spPr>
          <a:xfrm>
            <a:off x="4249949" y="3633701"/>
            <a:ext cx="363400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400" b="1" dirty="0"/>
              <a:t>How to deploy an Application and Infra to Azure?</a:t>
            </a:r>
            <a:endParaRPr lang="en-US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950A1D-0366-DA99-B4BE-FD1C917B36BC}"/>
              </a:ext>
            </a:extLst>
          </p:cNvPr>
          <p:cNvSpPr txBox="1"/>
          <p:nvPr/>
        </p:nvSpPr>
        <p:spPr>
          <a:xfrm>
            <a:off x="6197503" y="1182249"/>
            <a:ext cx="121828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400" b="1" dirty="0"/>
              <a:t>Scaffolding logic</a:t>
            </a:r>
            <a:endParaRPr lang="en-US" sz="1400" b="1" dirty="0"/>
          </a:p>
        </p:txBody>
      </p:sp>
      <p:pic>
        <p:nvPicPr>
          <p:cNvPr id="15" name="Graphic 14" descr="Continuous Improvement with solid fill">
            <a:extLst>
              <a:ext uri="{FF2B5EF4-FFF2-40B4-BE49-F238E27FC236}">
                <a16:creationId xmlns:a16="http://schemas.microsoft.com/office/drawing/2014/main" id="{E569A27B-ED60-CEA4-3E54-BE98E43B3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4842" y="1781871"/>
            <a:ext cx="1140943" cy="1140943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A4500FE-26DA-CE24-5F1C-AD636CE2FF14}"/>
              </a:ext>
            </a:extLst>
          </p:cNvPr>
          <p:cNvGrpSpPr/>
          <p:nvPr/>
        </p:nvGrpSpPr>
        <p:grpSpPr>
          <a:xfrm>
            <a:off x="806400" y="4053527"/>
            <a:ext cx="4234350" cy="2117981"/>
            <a:chOff x="806400" y="4053527"/>
            <a:chExt cx="4234350" cy="211798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93D0469-B8F2-C389-802C-6B5AD459765C}"/>
                </a:ext>
              </a:extLst>
            </p:cNvPr>
            <p:cNvGrpSpPr/>
            <p:nvPr/>
          </p:nvGrpSpPr>
          <p:grpSpPr>
            <a:xfrm>
              <a:off x="806400" y="4053527"/>
              <a:ext cx="4234350" cy="2117981"/>
              <a:chOff x="806400" y="3670895"/>
              <a:chExt cx="4234350" cy="2117981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453DB6B-1C61-AD1B-57A1-0B6D50FF604C}"/>
                  </a:ext>
                </a:extLst>
              </p:cNvPr>
              <p:cNvSpPr/>
              <p:nvPr/>
            </p:nvSpPr>
            <p:spPr>
              <a:xfrm>
                <a:off x="1347431" y="3670895"/>
                <a:ext cx="3693319" cy="2117981"/>
              </a:xfrm>
              <a:prstGeom prst="rect">
                <a:avLst/>
              </a:prstGeom>
              <a:noFill/>
              <a:ln>
                <a:solidFill>
                  <a:schemeClr val="tx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2000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943D8A-3914-44A8-F9F9-DA7868C5EA8E}"/>
                  </a:ext>
                </a:extLst>
              </p:cNvPr>
              <p:cNvSpPr txBox="1"/>
              <p:nvPr/>
            </p:nvSpPr>
            <p:spPr>
              <a:xfrm>
                <a:off x="1461774" y="4151156"/>
                <a:ext cx="3577903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az bicep generate-params –file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400"/>
                  </a:spcAft>
                  <a:buClrTx/>
                  <a:buSzTx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1E11"/>
                    </a:solidFill>
                    <a:effectLst/>
                    <a:uLnTx/>
                    <a:uFillTx/>
                    <a:latin typeface="If Sans Light"/>
                    <a:ea typeface="+mn-ea"/>
                    <a:cs typeface="+mn-cs"/>
                  </a:rPr>
                  <a:t>az login</a:t>
                </a:r>
                <a:b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1E11"/>
                    </a:solidFill>
                    <a:effectLst/>
                    <a:uLnTx/>
                    <a:uFillTx/>
                    <a:latin typeface="If Sans Light"/>
                    <a:ea typeface="+mn-ea"/>
                    <a:cs typeface="+mn-cs"/>
                  </a:rPr>
                </a:b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1E11"/>
                    </a:solidFill>
                    <a:effectLst/>
                    <a:uLnTx/>
                    <a:uFillTx/>
                    <a:latin typeface="If Sans Light"/>
                    <a:ea typeface="+mn-ea"/>
                    <a:cs typeface="+mn-cs"/>
                  </a:rPr>
                  <a:t>az account set </a:t>
                </a:r>
                <a:b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1E11"/>
                    </a:solidFill>
                    <a:effectLst/>
                    <a:uLnTx/>
                    <a:uFillTx/>
                    <a:latin typeface="If Sans Light"/>
                    <a:ea typeface="+mn-ea"/>
                    <a:cs typeface="+mn-cs"/>
                  </a:rPr>
                </a:b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1E11"/>
                    </a:solidFill>
                    <a:effectLst/>
                    <a:uLnTx/>
                    <a:uFillTx/>
                    <a:latin typeface="If Sans Light"/>
                    <a:ea typeface="+mn-ea"/>
                    <a:cs typeface="+mn-cs"/>
                  </a:rPr>
                  <a:t>az deployment sub create</a:t>
                </a:r>
                <a:b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1E11"/>
                    </a:solidFill>
                    <a:effectLst/>
                    <a:uLnTx/>
                    <a:uFillTx/>
                    <a:latin typeface="If Sans Light"/>
                    <a:ea typeface="+mn-ea"/>
                    <a:cs typeface="+mn-cs"/>
                  </a:rPr>
                </a:b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1E11"/>
                    </a:solidFill>
                    <a:effectLst/>
                    <a:uLnTx/>
                    <a:uFillTx/>
                    <a:latin typeface="If Sans Light"/>
                    <a:ea typeface="+mn-ea"/>
                    <a:cs typeface="+mn-cs"/>
                  </a:rPr>
                  <a:t>dotnet publish</a:t>
                </a:r>
                <a:br>
                  <a:rPr lang="en-US" sz="1600" dirty="0">
                    <a:solidFill>
                      <a:srgbClr val="331E11"/>
                    </a:solidFill>
                    <a:latin typeface="If Sans Light"/>
                  </a:rPr>
                </a:b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1E11"/>
                    </a:solidFill>
                    <a:effectLst/>
                    <a:uLnTx/>
                    <a:uFillTx/>
                    <a:latin typeface="If Sans Light"/>
                    <a:ea typeface="+mn-ea"/>
                    <a:cs typeface="+mn-cs"/>
                  </a:rPr>
                  <a:t>az webapp deployment source config-zip </a:t>
                </a:r>
                <a:endParaRPr lang="en-US" sz="1600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15F9717-65F8-1F09-8C47-BF47A04011E9}"/>
                  </a:ext>
                </a:extLst>
              </p:cNvPr>
              <p:cNvSpPr/>
              <p:nvPr/>
            </p:nvSpPr>
            <p:spPr>
              <a:xfrm rot="16200000">
                <a:off x="17925" y="4459370"/>
                <a:ext cx="2117981" cy="541031"/>
              </a:xfrm>
              <a:prstGeom prst="rect">
                <a:avLst/>
              </a:prstGeom>
              <a:solidFill>
                <a:srgbClr val="E8E0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r>
                  <a:rPr lang="fi-FI" sz="2000" noProof="0" dirty="0">
                    <a:solidFill>
                      <a:schemeClr val="tx1"/>
                    </a:solidFill>
                  </a:rPr>
                  <a:t>SAMPLE</a:t>
                </a:r>
                <a:endParaRPr lang="en-US" sz="2000" noProof="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19A470-65E0-D330-1EA5-F25DBC050F35}"/>
                </a:ext>
              </a:extLst>
            </p:cNvPr>
            <p:cNvSpPr txBox="1"/>
            <p:nvPr/>
          </p:nvSpPr>
          <p:spPr>
            <a:xfrm>
              <a:off x="1472772" y="4204640"/>
              <a:ext cx="259045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400" b="1" dirty="0"/>
                <a:t>Dotnet CLI + Bicep CLI + Azure CLI</a:t>
              </a:r>
              <a:endParaRPr lang="en-US" sz="1400" b="1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78E0FF1-6FCC-F79C-F518-2B50F00240BB}"/>
              </a:ext>
            </a:extLst>
          </p:cNvPr>
          <p:cNvGrpSpPr/>
          <p:nvPr/>
        </p:nvGrpSpPr>
        <p:grpSpPr>
          <a:xfrm>
            <a:off x="8725626" y="4041498"/>
            <a:ext cx="2299226" cy="2138231"/>
            <a:chOff x="8725626" y="4041498"/>
            <a:chExt cx="2299226" cy="213823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0E90E47-D659-0BA6-AF9D-64BE40EB11D9}"/>
                </a:ext>
              </a:extLst>
            </p:cNvPr>
            <p:cNvGrpSpPr/>
            <p:nvPr/>
          </p:nvGrpSpPr>
          <p:grpSpPr>
            <a:xfrm>
              <a:off x="8725626" y="4041498"/>
              <a:ext cx="2299226" cy="2138231"/>
              <a:chOff x="8725626" y="3658866"/>
              <a:chExt cx="2299226" cy="213823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612824-96C8-B0B4-2A24-20BFD4CFF436}"/>
                  </a:ext>
                </a:extLst>
              </p:cNvPr>
              <p:cNvSpPr txBox="1"/>
              <p:nvPr/>
            </p:nvSpPr>
            <p:spPr>
              <a:xfrm>
                <a:off x="9547032" y="4270686"/>
                <a:ext cx="1197444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1600"/>
                </a:lvl1pPr>
              </a:lstStyle>
              <a:p>
                <a:r>
                  <a:rPr lang="en-US" dirty="0"/>
                  <a:t>azd init</a:t>
                </a:r>
              </a:p>
              <a:p>
                <a:r>
                  <a:rPr lang="en-US" dirty="0"/>
                  <a:t>azd auth login</a:t>
                </a:r>
              </a:p>
              <a:p>
                <a:r>
                  <a:rPr lang="en-US" dirty="0"/>
                  <a:t>azd up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D8E5926-DE14-40CA-CBAC-22AE6B737891}"/>
                  </a:ext>
                </a:extLst>
              </p:cNvPr>
              <p:cNvSpPr/>
              <p:nvPr/>
            </p:nvSpPr>
            <p:spPr>
              <a:xfrm rot="16200000">
                <a:off x="7927026" y="4457466"/>
                <a:ext cx="2138231" cy="541031"/>
              </a:xfrm>
              <a:prstGeom prst="rect">
                <a:avLst/>
              </a:prstGeom>
              <a:solidFill>
                <a:srgbClr val="E8E0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r>
                  <a:rPr lang="fi-FI" sz="2000" noProof="0" dirty="0">
                    <a:solidFill>
                      <a:schemeClr val="tx1"/>
                    </a:solidFill>
                  </a:rPr>
                  <a:t>SAMPLE</a:t>
                </a:r>
                <a:endParaRPr lang="en-US" sz="2000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AC9627D-DD98-E475-F0B1-E03588A2C94D}"/>
                  </a:ext>
                </a:extLst>
              </p:cNvPr>
              <p:cNvSpPr/>
              <p:nvPr/>
            </p:nvSpPr>
            <p:spPr>
              <a:xfrm>
                <a:off x="9266657" y="3658867"/>
                <a:ext cx="1758195" cy="2117981"/>
              </a:xfrm>
              <a:prstGeom prst="rect">
                <a:avLst/>
              </a:prstGeom>
              <a:noFill/>
              <a:ln>
                <a:solidFill>
                  <a:schemeClr val="tx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C035D8F-4BE4-BCE6-9AFD-B76A354D79D7}"/>
                </a:ext>
              </a:extLst>
            </p:cNvPr>
            <p:cNvSpPr txBox="1"/>
            <p:nvPr/>
          </p:nvSpPr>
          <p:spPr>
            <a:xfrm>
              <a:off x="9691226" y="4162964"/>
              <a:ext cx="60753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400" b="1" dirty="0"/>
                <a:t>AZD CLI</a:t>
              </a:r>
              <a:endParaRPr lang="en-US" sz="1400" b="1" dirty="0"/>
            </a:p>
          </p:txBody>
        </p:sp>
      </p:grpSp>
      <p:pic>
        <p:nvPicPr>
          <p:cNvPr id="2050" name="Picture 2" descr="GitHub CLI a new tool for GitHub PowerUsers | GitHub Cli from a Product  Owner perspective">
            <a:extLst>
              <a:ext uri="{FF2B5EF4-FFF2-40B4-BE49-F238E27FC236}">
                <a16:creationId xmlns:a16="http://schemas.microsoft.com/office/drawing/2014/main" id="{D2D5E31C-234C-4250-8117-54D7FFE26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r="40560"/>
          <a:stretch/>
        </p:blipFill>
        <p:spPr bwMode="auto">
          <a:xfrm>
            <a:off x="1229160" y="1487382"/>
            <a:ext cx="551447" cy="48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515CA2-C917-499F-806A-33B726721D02}"/>
              </a:ext>
            </a:extLst>
          </p:cNvPr>
          <p:cNvSpPr txBox="1"/>
          <p:nvPr/>
        </p:nvSpPr>
        <p:spPr>
          <a:xfrm>
            <a:off x="1889411" y="1637691"/>
            <a:ext cx="7069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fi-FI" dirty="0"/>
              <a:t>GitHub CLI</a:t>
            </a:r>
            <a:endParaRPr lang="en-US" dirty="0"/>
          </a:p>
        </p:txBody>
      </p:sp>
      <p:pic>
        <p:nvPicPr>
          <p:cNvPr id="13" name="Picture 2" descr="Bicep - Visual Studio Marketplace">
            <a:extLst>
              <a:ext uri="{FF2B5EF4-FFF2-40B4-BE49-F238E27FC236}">
                <a16:creationId xmlns:a16="http://schemas.microsoft.com/office/drawing/2014/main" id="{1A44E089-BB6B-806F-2E8C-079D53E5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84" y="1462236"/>
            <a:ext cx="621301" cy="62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Terraform icon - Unofficial 2FA Entry Icons For Open Source Android  Authenticator Aegis | Free icons">
            <a:extLst>
              <a:ext uri="{FF2B5EF4-FFF2-40B4-BE49-F238E27FC236}">
                <a16:creationId xmlns:a16="http://schemas.microsoft.com/office/drawing/2014/main" id="{492B93FE-0CCC-08D9-5154-4614CE9E0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92" y="2210411"/>
            <a:ext cx="487225" cy="4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zure CLI Tools - Visual Studio Marketplace">
            <a:extLst>
              <a:ext uri="{FF2B5EF4-FFF2-40B4-BE49-F238E27FC236}">
                <a16:creationId xmlns:a16="http://schemas.microsoft.com/office/drawing/2014/main" id="{30D40C11-9D9A-6BDE-0B46-B84977C4F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60" y="2210411"/>
            <a:ext cx="487224" cy="48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840E4C-CA07-1D4B-5714-D371CE855FF1}"/>
              </a:ext>
            </a:extLst>
          </p:cNvPr>
          <p:cNvSpPr txBox="1"/>
          <p:nvPr/>
        </p:nvSpPr>
        <p:spPr>
          <a:xfrm>
            <a:off x="1889411" y="2294894"/>
            <a:ext cx="62837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fi-FI" dirty="0"/>
              <a:t>Azure CLI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3C5692-D0B6-C2CE-C4E2-A0E607FEF50D}"/>
              </a:ext>
            </a:extLst>
          </p:cNvPr>
          <p:cNvSpPr txBox="1"/>
          <p:nvPr/>
        </p:nvSpPr>
        <p:spPr>
          <a:xfrm>
            <a:off x="3832358" y="1651437"/>
            <a:ext cx="61395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fi-FI" dirty="0"/>
              <a:t>Bicep CLI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661237-20EF-1012-D194-344BC9ACDABA}"/>
              </a:ext>
            </a:extLst>
          </p:cNvPr>
          <p:cNvSpPr txBox="1"/>
          <p:nvPr/>
        </p:nvSpPr>
        <p:spPr>
          <a:xfrm>
            <a:off x="3826543" y="2305332"/>
            <a:ext cx="91531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fi-FI" dirty="0"/>
              <a:t>Terraform CLI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7CB40-01CA-9AEA-FAC8-8C2D0CC69348}"/>
              </a:ext>
            </a:extLst>
          </p:cNvPr>
          <p:cNvSpPr txBox="1"/>
          <p:nvPr/>
        </p:nvSpPr>
        <p:spPr>
          <a:xfrm>
            <a:off x="2347368" y="1118935"/>
            <a:ext cx="113172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400" b="1" dirty="0"/>
              <a:t>CLI capabilities</a:t>
            </a:r>
            <a:endParaRPr lang="en-US" sz="1400" b="1" dirty="0"/>
          </a:p>
        </p:txBody>
      </p:sp>
      <p:pic>
        <p:nvPicPr>
          <p:cNvPr id="1026" name="Picture 2" descr="NET - Wikipedia">
            <a:extLst>
              <a:ext uri="{FF2B5EF4-FFF2-40B4-BE49-F238E27FC236}">
                <a16:creationId xmlns:a16="http://schemas.microsoft.com/office/drawing/2014/main" id="{D39BBC82-93BE-7B00-7C96-A13117C88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84" y="2875501"/>
            <a:ext cx="474776" cy="47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A42E6E-3F74-B239-7D73-28F1BE8DA525}"/>
              </a:ext>
            </a:extLst>
          </p:cNvPr>
          <p:cNvSpPr txBox="1"/>
          <p:nvPr/>
        </p:nvSpPr>
        <p:spPr>
          <a:xfrm>
            <a:off x="1889410" y="2983271"/>
            <a:ext cx="54822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fi-FI" dirty="0"/>
              <a:t>.NET CLI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1A46-6157-B450-1F78-A327E2CA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Tooling and support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35239-AAA5-B494-5CAF-1370ABD9A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/>
              <a:t>13.9.2023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5E611-4352-5589-76BF-E05A83A6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700" dirty="0"/>
              <a:t>Demystifying Azure Developer CLI - a Swiss Army Knife for devs?</a:t>
            </a:r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D3B06-6907-FA9A-3045-BB9DF452B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noProof="0" smtClean="0"/>
              <a:pPr/>
              <a:t>8</a:t>
            </a:fld>
            <a:endParaRPr lang="en-GB" noProof="0" dirty="0"/>
          </a:p>
        </p:txBody>
      </p: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F4E5ADE8-3E83-9A05-AA85-10351B53FBF3}"/>
              </a:ext>
            </a:extLst>
          </p:cNvPr>
          <p:cNvGrpSpPr/>
          <p:nvPr/>
        </p:nvGrpSpPr>
        <p:grpSpPr>
          <a:xfrm>
            <a:off x="1221484" y="3174909"/>
            <a:ext cx="3131809" cy="1935718"/>
            <a:chOff x="1221484" y="3174909"/>
            <a:chExt cx="3131809" cy="193571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9F0CB9A-0B87-33AA-F130-27E40FB671EE}"/>
                </a:ext>
              </a:extLst>
            </p:cNvPr>
            <p:cNvSpPr/>
            <p:nvPr/>
          </p:nvSpPr>
          <p:spPr>
            <a:xfrm>
              <a:off x="1221484" y="3174909"/>
              <a:ext cx="3131809" cy="1935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dirty="0" err="1">
                <a:solidFill>
                  <a:schemeClr val="tx1"/>
                </a:solidFill>
              </a:endParaRPr>
            </a:p>
          </p:txBody>
        </p:sp>
        <p:pic>
          <p:nvPicPr>
            <p:cNvPr id="4" name="Picture 27" descr="Free Node Js Icon - Download in Flat Style">
              <a:extLst>
                <a:ext uri="{FF2B5EF4-FFF2-40B4-BE49-F238E27FC236}">
                  <a16:creationId xmlns:a16="http://schemas.microsoft.com/office/drawing/2014/main" id="{82F9D6D1-2D20-9671-B560-61A29D5C2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278" y="3584238"/>
              <a:ext cx="533735" cy="533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909B2D-AD5E-EC72-FB0F-0A9CC8A33DEC}"/>
                </a:ext>
              </a:extLst>
            </p:cNvPr>
            <p:cNvSpPr txBox="1"/>
            <p:nvPr/>
          </p:nvSpPr>
          <p:spPr>
            <a:xfrm>
              <a:off x="2123524" y="3774108"/>
              <a:ext cx="44563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fi-FI" dirty="0"/>
                <a:t>Nodejs</a:t>
              </a:r>
              <a:endParaRPr lang="en-US" dirty="0"/>
            </a:p>
          </p:txBody>
        </p:sp>
        <p:pic>
          <p:nvPicPr>
            <p:cNvPr id="16" name="Picture 29">
              <a:extLst>
                <a:ext uri="{FF2B5EF4-FFF2-40B4-BE49-F238E27FC236}">
                  <a16:creationId xmlns:a16="http://schemas.microsoft.com/office/drawing/2014/main" id="{2FF180E0-2286-5FCE-0912-8A4F1BC8F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651" y="3614152"/>
              <a:ext cx="487033" cy="533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3AB71C-4488-777D-EBB5-7695BFAE2B41}"/>
                </a:ext>
              </a:extLst>
            </p:cNvPr>
            <p:cNvSpPr txBox="1"/>
            <p:nvPr/>
          </p:nvSpPr>
          <p:spPr>
            <a:xfrm>
              <a:off x="3560748" y="3766611"/>
              <a:ext cx="45685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fi-FI" dirty="0"/>
                <a:t>Python</a:t>
              </a:r>
              <a:endParaRPr lang="en-US" dirty="0"/>
            </a:p>
          </p:txBody>
        </p:sp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A9AE3842-EB01-77F5-7FD8-1E833B0032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328" y="4320217"/>
              <a:ext cx="458288" cy="458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5" descr="Java - Free logo icons">
              <a:extLst>
                <a:ext uri="{FF2B5EF4-FFF2-40B4-BE49-F238E27FC236}">
                  <a16:creationId xmlns:a16="http://schemas.microsoft.com/office/drawing/2014/main" id="{9DD4C076-98FD-9D10-58E3-A31D961D0F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651" y="4234676"/>
              <a:ext cx="537574" cy="537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B814300-3FD4-6A80-19A5-4B18A5EACF55}"/>
                </a:ext>
              </a:extLst>
            </p:cNvPr>
            <p:cNvSpPr txBox="1"/>
            <p:nvPr/>
          </p:nvSpPr>
          <p:spPr>
            <a:xfrm>
              <a:off x="3563586" y="4440942"/>
              <a:ext cx="28854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fi-FI" dirty="0"/>
                <a:t>Java</a:t>
              </a:r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F8202F1-C368-4120-FCE5-44670A6105DB}"/>
                </a:ext>
              </a:extLst>
            </p:cNvPr>
            <p:cNvSpPr txBox="1"/>
            <p:nvPr/>
          </p:nvSpPr>
          <p:spPr>
            <a:xfrm>
              <a:off x="2123524" y="4467685"/>
              <a:ext cx="46647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fi-FI" dirty="0" err="1"/>
                <a:t>DotNet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1ADEDD2-DD8F-5C5C-A842-50E0E62C85F4}"/>
                </a:ext>
              </a:extLst>
            </p:cNvPr>
            <p:cNvSpPr txBox="1"/>
            <p:nvPr/>
          </p:nvSpPr>
          <p:spPr>
            <a:xfrm>
              <a:off x="1909368" y="3276554"/>
              <a:ext cx="178414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400" b="1" dirty="0"/>
                <a:t>Programming languages</a:t>
              </a:r>
              <a:endParaRPr lang="en-US" sz="1400" b="1" dirty="0"/>
            </a:p>
          </p:txBody>
        </p:sp>
      </p:grpSp>
      <p:grpSp>
        <p:nvGrpSpPr>
          <p:cNvPr id="1056" name="Group 1055">
            <a:extLst>
              <a:ext uri="{FF2B5EF4-FFF2-40B4-BE49-F238E27FC236}">
                <a16:creationId xmlns:a16="http://schemas.microsoft.com/office/drawing/2014/main" id="{C81BC54A-2C3B-56A0-EBF0-8124562480EC}"/>
              </a:ext>
            </a:extLst>
          </p:cNvPr>
          <p:cNvGrpSpPr/>
          <p:nvPr/>
        </p:nvGrpSpPr>
        <p:grpSpPr>
          <a:xfrm>
            <a:off x="4537700" y="3174909"/>
            <a:ext cx="3131809" cy="1935718"/>
            <a:chOff x="4537700" y="3174909"/>
            <a:chExt cx="3131809" cy="193571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2AC670C-945C-CCF4-A6A2-ACE77B6654E4}"/>
                </a:ext>
              </a:extLst>
            </p:cNvPr>
            <p:cNvSpPr/>
            <p:nvPr/>
          </p:nvSpPr>
          <p:spPr>
            <a:xfrm>
              <a:off x="4537700" y="3174909"/>
              <a:ext cx="3131809" cy="1935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dirty="0" err="1">
                <a:solidFill>
                  <a:schemeClr val="tx1"/>
                </a:solidFill>
              </a:endParaRPr>
            </a:p>
          </p:txBody>
        </p:sp>
        <p:pic>
          <p:nvPicPr>
            <p:cNvPr id="59" name="Picture 2" descr="Bicep - Visual Studio Marketplace">
              <a:extLst>
                <a:ext uri="{FF2B5EF4-FFF2-40B4-BE49-F238E27FC236}">
                  <a16:creationId xmlns:a16="http://schemas.microsoft.com/office/drawing/2014/main" id="{6011995A-CC3B-0E6B-C126-F715C96A57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498" y="3679942"/>
              <a:ext cx="502353" cy="502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2E0F941-FE8F-DF3C-BA1A-17CF1D13FA17}"/>
                </a:ext>
              </a:extLst>
            </p:cNvPr>
            <p:cNvSpPr txBox="1"/>
            <p:nvPr/>
          </p:nvSpPr>
          <p:spPr>
            <a:xfrm>
              <a:off x="6048710" y="3830778"/>
              <a:ext cx="36548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fi-FI" dirty="0"/>
                <a:t>Bicep</a:t>
              </a:r>
              <a:endParaRPr lang="en-US" dirty="0"/>
            </a:p>
          </p:txBody>
        </p:sp>
        <p:pic>
          <p:nvPicPr>
            <p:cNvPr id="62" name="Picture 4" descr="Terraform icon - Unofficial 2FA Entry Icons For Open Source Android  Authenticator Aegis | Free icons">
              <a:extLst>
                <a:ext uri="{FF2B5EF4-FFF2-40B4-BE49-F238E27FC236}">
                  <a16:creationId xmlns:a16="http://schemas.microsoft.com/office/drawing/2014/main" id="{FE3AC071-7944-E9D0-BFB4-A56B5DDB5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3836" y="4340474"/>
              <a:ext cx="515675" cy="515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C08DA23-1BA3-D62F-2A4E-25550B478FF3}"/>
                </a:ext>
              </a:extLst>
            </p:cNvPr>
            <p:cNvSpPr txBox="1"/>
            <p:nvPr/>
          </p:nvSpPr>
          <p:spPr>
            <a:xfrm>
              <a:off x="6048710" y="4444506"/>
              <a:ext cx="6668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fi-FI" dirty="0"/>
                <a:t>Terraform</a:t>
              </a:r>
              <a:endParaRPr lang="en-US" dirty="0"/>
            </a:p>
          </p:txBody>
        </p:sp>
        <p:sp>
          <p:nvSpPr>
            <p:cNvPr id="1024" name="TextBox 1023">
              <a:extLst>
                <a:ext uri="{FF2B5EF4-FFF2-40B4-BE49-F238E27FC236}">
                  <a16:creationId xmlns:a16="http://schemas.microsoft.com/office/drawing/2014/main" id="{A2674616-A158-3FF7-1F9A-497E5DB02FC9}"/>
                </a:ext>
              </a:extLst>
            </p:cNvPr>
            <p:cNvSpPr txBox="1"/>
            <p:nvPr/>
          </p:nvSpPr>
          <p:spPr>
            <a:xfrm>
              <a:off x="5609395" y="3291587"/>
              <a:ext cx="100027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400" b="1" dirty="0"/>
                <a:t>IaC Providers</a:t>
              </a:r>
              <a:endParaRPr lang="en-US" sz="1400" b="1" dirty="0"/>
            </a:p>
          </p:txBody>
        </p:sp>
      </p:grp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1ACA8A4F-BEFA-0364-47ED-7B286576F735}"/>
              </a:ext>
            </a:extLst>
          </p:cNvPr>
          <p:cNvGrpSpPr/>
          <p:nvPr/>
        </p:nvGrpSpPr>
        <p:grpSpPr>
          <a:xfrm>
            <a:off x="7839184" y="3173062"/>
            <a:ext cx="3131809" cy="1935718"/>
            <a:chOff x="7839184" y="3173062"/>
            <a:chExt cx="3131809" cy="1935718"/>
          </a:xfrm>
        </p:grpSpPr>
        <p:sp>
          <p:nvSpPr>
            <p:cNvPr id="1025" name="Rectangle 1024">
              <a:extLst>
                <a:ext uri="{FF2B5EF4-FFF2-40B4-BE49-F238E27FC236}">
                  <a16:creationId xmlns:a16="http://schemas.microsoft.com/office/drawing/2014/main" id="{EFD7EB53-35F3-7FA0-517B-9EC1D44FDBF5}"/>
                </a:ext>
              </a:extLst>
            </p:cNvPr>
            <p:cNvSpPr/>
            <p:nvPr/>
          </p:nvSpPr>
          <p:spPr>
            <a:xfrm>
              <a:off x="7839184" y="3173062"/>
              <a:ext cx="3131809" cy="1935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1026" name="TextBox 1025">
              <a:extLst>
                <a:ext uri="{FF2B5EF4-FFF2-40B4-BE49-F238E27FC236}">
                  <a16:creationId xmlns:a16="http://schemas.microsoft.com/office/drawing/2014/main" id="{4D0A4DDD-2BD4-B8BA-B0B8-94DDB88DA2E1}"/>
                </a:ext>
              </a:extLst>
            </p:cNvPr>
            <p:cNvSpPr txBox="1"/>
            <p:nvPr/>
          </p:nvSpPr>
          <p:spPr>
            <a:xfrm>
              <a:off x="8857113" y="4539316"/>
              <a:ext cx="151323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fi-FI" dirty="0"/>
                <a:t>Azure Pipelines (YAML)</a:t>
              </a:r>
              <a:endParaRPr lang="en-US" dirty="0"/>
            </a:p>
          </p:txBody>
        </p:sp>
        <p:sp>
          <p:nvSpPr>
            <p:cNvPr id="1027" name="TextBox 1026">
              <a:extLst>
                <a:ext uri="{FF2B5EF4-FFF2-40B4-BE49-F238E27FC236}">
                  <a16:creationId xmlns:a16="http://schemas.microsoft.com/office/drawing/2014/main" id="{60A12636-1EEA-9E22-E21C-5F4210FCAC64}"/>
                </a:ext>
              </a:extLst>
            </p:cNvPr>
            <p:cNvSpPr txBox="1"/>
            <p:nvPr/>
          </p:nvSpPr>
          <p:spPr>
            <a:xfrm>
              <a:off x="8857114" y="3858944"/>
              <a:ext cx="149720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fi-FI" dirty="0"/>
                <a:t>GitHub Actions (YAML)</a:t>
              </a:r>
              <a:endParaRPr lang="en-US" dirty="0"/>
            </a:p>
          </p:txBody>
        </p:sp>
        <p:sp>
          <p:nvSpPr>
            <p:cNvPr id="1028" name="TextBox 1027">
              <a:extLst>
                <a:ext uri="{FF2B5EF4-FFF2-40B4-BE49-F238E27FC236}">
                  <a16:creationId xmlns:a16="http://schemas.microsoft.com/office/drawing/2014/main" id="{D31403F8-972C-F264-25C3-D6DD83C6A57F}"/>
                </a:ext>
              </a:extLst>
            </p:cNvPr>
            <p:cNvSpPr txBox="1"/>
            <p:nvPr/>
          </p:nvSpPr>
          <p:spPr>
            <a:xfrm>
              <a:off x="8672196" y="3287615"/>
              <a:ext cx="147476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400" b="1" dirty="0"/>
                <a:t>Continuous delivery</a:t>
              </a:r>
              <a:endParaRPr lang="en-US" sz="1400" b="1" dirty="0"/>
            </a:p>
          </p:txBody>
        </p:sp>
        <p:pic>
          <p:nvPicPr>
            <p:cNvPr id="1029" name="Picture 6" descr="GitHub Actions導入メモ - エンジニアの本棚">
              <a:extLst>
                <a:ext uri="{FF2B5EF4-FFF2-40B4-BE49-F238E27FC236}">
                  <a16:creationId xmlns:a16="http://schemas.microsoft.com/office/drawing/2014/main" id="{5F4E1171-67E4-5353-6DDE-DB6E5ACF61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80" r="33079"/>
            <a:stretch/>
          </p:blipFill>
          <p:spPr bwMode="auto">
            <a:xfrm>
              <a:off x="8137288" y="3638920"/>
              <a:ext cx="550151" cy="59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8" descr="Azure Pipelines Logo PNG vector in SVG, PDF, AI, CDR format">
              <a:extLst>
                <a:ext uri="{FF2B5EF4-FFF2-40B4-BE49-F238E27FC236}">
                  <a16:creationId xmlns:a16="http://schemas.microsoft.com/office/drawing/2014/main" id="{162DD534-6C6B-34FF-B64E-E67271B295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05" t="9085" r="18449" b="8102"/>
            <a:stretch/>
          </p:blipFill>
          <p:spPr bwMode="auto">
            <a:xfrm>
              <a:off x="8137287" y="4359472"/>
              <a:ext cx="550151" cy="532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52C989B0-AB60-D144-B8A9-C504E842F26D}"/>
              </a:ext>
            </a:extLst>
          </p:cNvPr>
          <p:cNvGrpSpPr/>
          <p:nvPr/>
        </p:nvGrpSpPr>
        <p:grpSpPr>
          <a:xfrm>
            <a:off x="1235534" y="1205096"/>
            <a:ext cx="9720931" cy="1847659"/>
            <a:chOff x="1235534" y="1205096"/>
            <a:chExt cx="9720931" cy="1847659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233C9D8F-97EC-E206-DB22-E34E53375C2D}"/>
                </a:ext>
              </a:extLst>
            </p:cNvPr>
            <p:cNvSpPr/>
            <p:nvPr/>
          </p:nvSpPr>
          <p:spPr>
            <a:xfrm>
              <a:off x="1235534" y="1205096"/>
              <a:ext cx="9720931" cy="18476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1033" name="TextBox 1032">
              <a:extLst>
                <a:ext uri="{FF2B5EF4-FFF2-40B4-BE49-F238E27FC236}">
                  <a16:creationId xmlns:a16="http://schemas.microsoft.com/office/drawing/2014/main" id="{A8925D68-5372-0E15-52C9-4C642E4A0905}"/>
                </a:ext>
              </a:extLst>
            </p:cNvPr>
            <p:cNvSpPr txBox="1"/>
            <p:nvPr/>
          </p:nvSpPr>
          <p:spPr>
            <a:xfrm>
              <a:off x="5554815" y="1290581"/>
              <a:ext cx="91210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400" b="1" dirty="0"/>
                <a:t>Azure Cloud</a:t>
              </a:r>
              <a:endParaRPr lang="en-US" sz="1400" b="1" dirty="0"/>
            </a:p>
          </p:txBody>
        </p:sp>
        <p:pic>
          <p:nvPicPr>
            <p:cNvPr id="1034" name="Picture 14" descr="Azure Container Apps - Visual Studio Marketplace">
              <a:extLst>
                <a:ext uri="{FF2B5EF4-FFF2-40B4-BE49-F238E27FC236}">
                  <a16:creationId xmlns:a16="http://schemas.microsoft.com/office/drawing/2014/main" id="{7B0FEB4F-F35B-02E0-7C74-6FCDA70F1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9998" y="2298571"/>
              <a:ext cx="494826" cy="49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Graphic 1034">
              <a:extLst>
                <a:ext uri="{FF2B5EF4-FFF2-40B4-BE49-F238E27FC236}">
                  <a16:creationId xmlns:a16="http://schemas.microsoft.com/office/drawing/2014/main" id="{5BDF09DF-EB07-9BEA-0949-786C00A76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605375" y="1624594"/>
              <a:ext cx="494825" cy="494825"/>
            </a:xfrm>
            <a:prstGeom prst="rect">
              <a:avLst/>
            </a:prstGeom>
          </p:spPr>
        </p:pic>
        <p:sp>
          <p:nvSpPr>
            <p:cNvPr id="1036" name="TextBox 1035">
              <a:extLst>
                <a:ext uri="{FF2B5EF4-FFF2-40B4-BE49-F238E27FC236}">
                  <a16:creationId xmlns:a16="http://schemas.microsoft.com/office/drawing/2014/main" id="{18F5CE7C-73DB-2D9A-08AD-8F3F2D26BBB2}"/>
                </a:ext>
              </a:extLst>
            </p:cNvPr>
            <p:cNvSpPr txBox="1"/>
            <p:nvPr/>
          </p:nvSpPr>
          <p:spPr>
            <a:xfrm>
              <a:off x="3199700" y="1782685"/>
              <a:ext cx="77745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200" dirty="0"/>
                <a:t>App Service</a:t>
              </a:r>
              <a:endParaRPr lang="en-US" sz="1200" dirty="0"/>
            </a:p>
          </p:txBody>
        </p:sp>
        <p:pic>
          <p:nvPicPr>
            <p:cNvPr id="1037" name="Picture 4" descr="Static Web Apps pricing - Microsoft Azure">
              <a:extLst>
                <a:ext uri="{FF2B5EF4-FFF2-40B4-BE49-F238E27FC236}">
                  <a16:creationId xmlns:a16="http://schemas.microsoft.com/office/drawing/2014/main" id="{138FF786-79FF-4045-5097-DA0F20E5F5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1034" y="2323877"/>
              <a:ext cx="782450" cy="410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8" name="TextBox 1037">
              <a:extLst>
                <a:ext uri="{FF2B5EF4-FFF2-40B4-BE49-F238E27FC236}">
                  <a16:creationId xmlns:a16="http://schemas.microsoft.com/office/drawing/2014/main" id="{761E5B1C-F81D-F12C-36EF-44A67515BD53}"/>
                </a:ext>
              </a:extLst>
            </p:cNvPr>
            <p:cNvSpPr txBox="1"/>
            <p:nvPr/>
          </p:nvSpPr>
          <p:spPr>
            <a:xfrm>
              <a:off x="3199700" y="2430003"/>
              <a:ext cx="14378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fi-FI" dirty="0"/>
                <a:t>Container Apps (beta)</a:t>
              </a:r>
              <a:endParaRPr lang="en-US" dirty="0"/>
            </a:p>
          </p:txBody>
        </p:sp>
        <p:sp>
          <p:nvSpPr>
            <p:cNvPr id="1039" name="TextBox 1038">
              <a:extLst>
                <a:ext uri="{FF2B5EF4-FFF2-40B4-BE49-F238E27FC236}">
                  <a16:creationId xmlns:a16="http://schemas.microsoft.com/office/drawing/2014/main" id="{A13C1558-6A81-2088-BECE-BAAF274E5BD0}"/>
                </a:ext>
              </a:extLst>
            </p:cNvPr>
            <p:cNvSpPr txBox="1"/>
            <p:nvPr/>
          </p:nvSpPr>
          <p:spPr>
            <a:xfrm>
              <a:off x="5562308" y="2440387"/>
              <a:ext cx="107240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en-US" dirty="0"/>
                <a:t>Static Web Apps</a:t>
              </a:r>
            </a:p>
          </p:txBody>
        </p:sp>
        <p:pic>
          <p:nvPicPr>
            <p:cNvPr id="1040" name="Graphic 1039">
              <a:extLst>
                <a:ext uri="{FF2B5EF4-FFF2-40B4-BE49-F238E27FC236}">
                  <a16:creationId xmlns:a16="http://schemas.microsoft.com/office/drawing/2014/main" id="{B68B5F37-A23A-00D2-3D55-A966D3BEE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830682" y="1624594"/>
              <a:ext cx="523154" cy="523154"/>
            </a:xfrm>
            <a:prstGeom prst="rect">
              <a:avLst/>
            </a:prstGeom>
          </p:spPr>
        </p:pic>
        <p:pic>
          <p:nvPicPr>
            <p:cNvPr id="1041" name="Graphic 1040">
              <a:extLst>
                <a:ext uri="{FF2B5EF4-FFF2-40B4-BE49-F238E27FC236}">
                  <a16:creationId xmlns:a16="http://schemas.microsoft.com/office/drawing/2014/main" id="{88B78E09-04FD-0277-3C97-985342607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403092" y="1607040"/>
              <a:ext cx="463798" cy="463798"/>
            </a:xfrm>
            <a:prstGeom prst="rect">
              <a:avLst/>
            </a:prstGeom>
          </p:spPr>
        </p:pic>
        <p:sp>
          <p:nvSpPr>
            <p:cNvPr id="1042" name="TextBox 1041">
              <a:extLst>
                <a:ext uri="{FF2B5EF4-FFF2-40B4-BE49-F238E27FC236}">
                  <a16:creationId xmlns:a16="http://schemas.microsoft.com/office/drawing/2014/main" id="{4561BDC7-2168-82E9-1758-76F2284AAE11}"/>
                </a:ext>
              </a:extLst>
            </p:cNvPr>
            <p:cNvSpPr txBox="1"/>
            <p:nvPr/>
          </p:nvSpPr>
          <p:spPr>
            <a:xfrm>
              <a:off x="8115627" y="1746606"/>
              <a:ext cx="169116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fi-FI" dirty="0"/>
                <a:t>Kubernetes Service (beta)</a:t>
              </a:r>
              <a:endParaRPr lang="en-US" dirty="0"/>
            </a:p>
          </p:txBody>
        </p:sp>
        <p:sp>
          <p:nvSpPr>
            <p:cNvPr id="1043" name="TextBox 1042">
              <a:extLst>
                <a:ext uri="{FF2B5EF4-FFF2-40B4-BE49-F238E27FC236}">
                  <a16:creationId xmlns:a16="http://schemas.microsoft.com/office/drawing/2014/main" id="{8668BF43-264C-647D-7C1A-A68F4A702065}"/>
                </a:ext>
              </a:extLst>
            </p:cNvPr>
            <p:cNvSpPr txBox="1"/>
            <p:nvPr/>
          </p:nvSpPr>
          <p:spPr>
            <a:xfrm>
              <a:off x="5554815" y="1759068"/>
              <a:ext cx="99546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fi-FI" dirty="0"/>
                <a:t>Functions Apps</a:t>
              </a:r>
              <a:endParaRPr lang="en-US" dirty="0"/>
            </a:p>
          </p:txBody>
        </p:sp>
        <p:pic>
          <p:nvPicPr>
            <p:cNvPr id="1044" name="Picture 25" descr="Azure Spring Apps - Visual Studio Marketplace">
              <a:extLst>
                <a:ext uri="{FF2B5EF4-FFF2-40B4-BE49-F238E27FC236}">
                  <a16:creationId xmlns:a16="http://schemas.microsoft.com/office/drawing/2014/main" id="{4DD8B0BF-2558-E014-CE65-617EC10331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3092" y="2298571"/>
              <a:ext cx="436092" cy="436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5" name="TextBox 1044">
              <a:extLst>
                <a:ext uri="{FF2B5EF4-FFF2-40B4-BE49-F238E27FC236}">
                  <a16:creationId xmlns:a16="http://schemas.microsoft.com/office/drawing/2014/main" id="{C9C022FA-77E9-88E5-CF96-E45CCE990EB2}"/>
                </a:ext>
              </a:extLst>
            </p:cNvPr>
            <p:cNvSpPr txBox="1"/>
            <p:nvPr/>
          </p:nvSpPr>
          <p:spPr>
            <a:xfrm>
              <a:off x="8120735" y="2427478"/>
              <a:ext cx="78226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fi-FI" dirty="0"/>
                <a:t>Spring Apps</a:t>
              </a:r>
              <a:endParaRPr lang="en-US" dirty="0"/>
            </a:p>
          </p:txBody>
        </p:sp>
      </p:grpSp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1E99F258-649F-8D2E-38D7-A406159E945E}"/>
              </a:ext>
            </a:extLst>
          </p:cNvPr>
          <p:cNvGrpSpPr/>
          <p:nvPr/>
        </p:nvGrpSpPr>
        <p:grpSpPr>
          <a:xfrm>
            <a:off x="1221484" y="5241087"/>
            <a:ext cx="9749509" cy="824718"/>
            <a:chOff x="1221484" y="5241087"/>
            <a:chExt cx="9749509" cy="82471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DADC9F-2D7C-B85D-A29E-C4A25215AA25}"/>
                </a:ext>
              </a:extLst>
            </p:cNvPr>
            <p:cNvSpPr/>
            <p:nvPr/>
          </p:nvSpPr>
          <p:spPr>
            <a:xfrm>
              <a:off x="1221484" y="5241087"/>
              <a:ext cx="9749509" cy="82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dirty="0" err="1">
                <a:solidFill>
                  <a:schemeClr val="tx1"/>
                </a:solidFill>
              </a:endParaRPr>
            </a:p>
          </p:txBody>
        </p:sp>
        <p:pic>
          <p:nvPicPr>
            <p:cNvPr id="9" name="Picture 8" descr="A blue ribbon with a cross&#10;&#10;Description automatically generated">
              <a:extLst>
                <a:ext uri="{FF2B5EF4-FFF2-40B4-BE49-F238E27FC236}">
                  <a16:creationId xmlns:a16="http://schemas.microsoft.com/office/drawing/2014/main" id="{71E5C275-6D59-646E-7316-0995F6981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240" y="5395865"/>
              <a:ext cx="489180" cy="48918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BDA11F-C814-1CAE-8F56-71E3ED51BF03}"/>
                </a:ext>
              </a:extLst>
            </p:cNvPr>
            <p:cNvSpPr txBox="1"/>
            <p:nvPr/>
          </p:nvSpPr>
          <p:spPr>
            <a:xfrm>
              <a:off x="1466120" y="5545724"/>
              <a:ext cx="197810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400" b="1" dirty="0"/>
                <a:t>Development Environment</a:t>
              </a:r>
              <a:endParaRPr lang="en-US" sz="1400" b="1" dirty="0"/>
            </a:p>
          </p:txBody>
        </p:sp>
        <p:pic>
          <p:nvPicPr>
            <p:cNvPr id="11" name="Picture 37" descr="Primer: Codespaces - GitHub Education">
              <a:extLst>
                <a:ext uri="{FF2B5EF4-FFF2-40B4-BE49-F238E27FC236}">
                  <a16:creationId xmlns:a16="http://schemas.microsoft.com/office/drawing/2014/main" id="{6C30DE8A-DC24-3225-A923-2A20904C5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272" y="5352160"/>
              <a:ext cx="574351" cy="576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65D4440-A7AD-9ABE-C4B0-C1012E18DD70}"/>
                </a:ext>
              </a:extLst>
            </p:cNvPr>
            <p:cNvSpPr txBox="1"/>
            <p:nvPr/>
          </p:nvSpPr>
          <p:spPr>
            <a:xfrm>
              <a:off x="5614815" y="5545724"/>
              <a:ext cx="127438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fi-FI" dirty="0"/>
                <a:t>GitHub Codespaces</a:t>
              </a:r>
              <a:endParaRPr lang="en-US" dirty="0"/>
            </a:p>
          </p:txBody>
        </p:sp>
        <p:pic>
          <p:nvPicPr>
            <p:cNvPr id="38" name="Picture 43" descr="Container - Free shipping and delivery icons">
              <a:extLst>
                <a:ext uri="{FF2B5EF4-FFF2-40B4-BE49-F238E27FC236}">
                  <a16:creationId xmlns:a16="http://schemas.microsoft.com/office/drawing/2014/main" id="{B683DF76-A3DA-D86B-264B-E32DF793B3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395" y="5361637"/>
              <a:ext cx="576590" cy="576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3EF67B0-4E55-B58D-BABD-C1A16A4AE7D1}"/>
                </a:ext>
              </a:extLst>
            </p:cNvPr>
            <p:cNvSpPr txBox="1"/>
            <p:nvPr/>
          </p:nvSpPr>
          <p:spPr>
            <a:xfrm>
              <a:off x="7861494" y="5545724"/>
              <a:ext cx="99065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fi-FI" dirty="0" err="1"/>
                <a:t>Dev</a:t>
              </a:r>
              <a:r>
                <a:rPr lang="fi-FI" dirty="0"/>
                <a:t> Containers</a:t>
              </a:r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66F25B0-2A09-0CFA-79A3-36E5939F711E}"/>
                </a:ext>
              </a:extLst>
            </p:cNvPr>
            <p:cNvSpPr txBox="1"/>
            <p:nvPr/>
          </p:nvSpPr>
          <p:spPr>
            <a:xfrm>
              <a:off x="4229434" y="5561113"/>
              <a:ext cx="34464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fi-FI" dirty="0"/>
                <a:t>Local</a:t>
              </a:r>
              <a:endParaRPr lang="en-US" dirty="0"/>
            </a:p>
          </p:txBody>
        </p:sp>
        <p:pic>
          <p:nvPicPr>
            <p:cNvPr id="1049" name="Graphic 1048">
              <a:extLst>
                <a:ext uri="{FF2B5EF4-FFF2-40B4-BE49-F238E27FC236}">
                  <a16:creationId xmlns:a16="http://schemas.microsoft.com/office/drawing/2014/main" id="{7F616AF3-51A3-383C-8DB9-9EBE1E5E9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961211" y="5379369"/>
              <a:ext cx="532271" cy="532271"/>
            </a:xfrm>
            <a:prstGeom prst="rect">
              <a:avLst/>
            </a:prstGeom>
          </p:spPr>
        </p:pic>
        <p:pic>
          <p:nvPicPr>
            <p:cNvPr id="1051" name="Graphic 1050">
              <a:extLst>
                <a:ext uri="{FF2B5EF4-FFF2-40B4-BE49-F238E27FC236}">
                  <a16:creationId xmlns:a16="http://schemas.microsoft.com/office/drawing/2014/main" id="{36396E0C-0248-0653-38BE-EEEDAF84E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9493341" y="5449146"/>
              <a:ext cx="432526" cy="432526"/>
            </a:xfrm>
            <a:prstGeom prst="rect">
              <a:avLst/>
            </a:prstGeom>
          </p:spPr>
        </p:pic>
        <p:pic>
          <p:nvPicPr>
            <p:cNvPr id="1053" name="Graphic 1052">
              <a:extLst>
                <a:ext uri="{FF2B5EF4-FFF2-40B4-BE49-F238E27FC236}">
                  <a16:creationId xmlns:a16="http://schemas.microsoft.com/office/drawing/2014/main" id="{7FE192FE-7A1B-022E-E045-D169B34D9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0058779" y="5491950"/>
              <a:ext cx="346917" cy="346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20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Silhouette of a construction site">
            <a:extLst>
              <a:ext uri="{FF2B5EF4-FFF2-40B4-BE49-F238E27FC236}">
                <a16:creationId xmlns:a16="http://schemas.microsoft.com/office/drawing/2014/main" id="{6C233DDF-F655-2462-9937-DF11F7DD2C4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8" r="20378"/>
          <a:stretch>
            <a:fillRect/>
          </a:stretch>
        </p:blipFill>
        <p:spPr/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8AEE9-40AE-D202-54A1-03D76E4D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/>
              <a:t>13.9.2023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D09AF-093B-4FDA-617B-C5B89609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700" dirty="0"/>
              <a:t>Demystifying Azure Developer CLI - a Swiss Army Knife for </a:t>
            </a:r>
            <a:r>
              <a:rPr lang="en-GB" sz="700" dirty="0" err="1"/>
              <a:t>devs</a:t>
            </a:r>
            <a:r>
              <a:rPr lang="en-GB" sz="700" dirty="0"/>
              <a:t>?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5D664-C651-9515-BF04-4C36988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9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1E613C-4815-1289-49F8-A81CA9CB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DEMO: AZDify your existing project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389E7D4-DB74-1823-DE28-0271041FC9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339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IF 2019">
      <a:dk1>
        <a:srgbClr val="331E11"/>
      </a:dk1>
      <a:lt1>
        <a:srgbClr val="FFFFFF"/>
      </a:lt1>
      <a:dk2>
        <a:srgbClr val="0054F0"/>
      </a:dk2>
      <a:lt2>
        <a:srgbClr val="E8E0D9"/>
      </a:lt2>
      <a:accent1>
        <a:srgbClr val="87C7BA"/>
      </a:accent1>
      <a:accent2>
        <a:srgbClr val="FCC74F"/>
      </a:accent2>
      <a:accent3>
        <a:srgbClr val="FF8569"/>
      </a:accent3>
      <a:accent4>
        <a:srgbClr val="4CB0D3"/>
      </a:accent4>
      <a:accent5>
        <a:srgbClr val="6B9994"/>
      </a:accent5>
      <a:accent6>
        <a:srgbClr val="B08759"/>
      </a:accent6>
      <a:hlink>
        <a:srgbClr val="331E11"/>
      </a:hlink>
      <a:folHlink>
        <a:srgbClr val="6E625E"/>
      </a:folHlink>
    </a:clrScheme>
    <a:fontScheme name="IF 2019">
      <a:majorFont>
        <a:latin typeface="If Sans Light"/>
        <a:ea typeface=""/>
        <a:cs typeface=""/>
      </a:majorFont>
      <a:minorFont>
        <a:latin typeface="If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8E0D9"/>
        </a:solidFill>
        <a:ln>
          <a:noFill/>
        </a:ln>
      </a:spPr>
      <a:bodyPr lIns="72000" tIns="36000" rIns="72000" bIns="36000" rtlCol="0" anchor="ctr"/>
      <a:lstStyle>
        <a:defPPr algn="ctr">
          <a:defRPr sz="2000" noProof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BL 1. If Blue">
      <a:srgbClr val="0054F0"/>
    </a:custClr>
    <a:custClr name="BE 1.">
      <a:srgbClr val="E8E0D9"/>
    </a:custClr>
    <a:custClr name="BR 1.">
      <a:srgbClr val="331E11"/>
    </a:custClr>
    <a:custClr name="CR 1.">
      <a:srgbClr val="805C5C"/>
    </a:custClr>
    <a:custClr name="CY 1.">
      <a:srgbClr val="B08759"/>
    </a:custClr>
    <a:custClr name="CG 1.">
      <a:srgbClr val="6B9994"/>
    </a:custClr>
    <a:custClr name="CB 1 .">
      <a:srgbClr val="5392B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1.">
      <a:srgbClr val="EDE6E1"/>
    </a:custClr>
    <a:custClr name="LB 1.">
      <a:srgbClr val="6E625E"/>
    </a:custClr>
    <a:custClr name="CR 2.">
      <a:srgbClr val="FF8569"/>
    </a:custClr>
    <a:custClr name="CY 2.">
      <a:srgbClr val="FCC74F"/>
    </a:custClr>
    <a:custClr name="CG 2.">
      <a:srgbClr val="87C7BA"/>
    </a:custClr>
    <a:custClr name="CB 2.">
      <a:srgbClr val="4CB0D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3.">
      <a:srgbClr val="F1ECE8"/>
    </a:custClr>
    <a:custClr>
      <a:srgbClr val="FFFFFF"/>
    </a:custClr>
    <a:custClr name="CR 3.">
      <a:srgbClr val="FFC9A6"/>
    </a:custClr>
    <a:custClr name="CY 3.">
      <a:srgbClr val="FFE082"/>
    </a:custClr>
    <a:custClr name="CG 3.">
      <a:srgbClr val="B5EDE8"/>
    </a:custClr>
    <a:custClr name="CB 3.">
      <a:srgbClr val="97E2F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4.">
      <a:srgbClr val="F6F3F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5. ">
      <a:srgbClr val="FAF9F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Blank.potx" id="{C7A9E997-B539-4468-87AD-C67166513B74}" vid="{6D163072-F8B5-4B7C-A1B1-DF7DCFB002B0}"/>
    </a:ext>
  </a:extLst>
</a:theme>
</file>

<file path=ppt/theme/theme2.xml><?xml version="1.0" encoding="utf-8"?>
<a:theme xmlns:a="http://schemas.openxmlformats.org/drawingml/2006/main" name="Office-tema">
  <a:themeElements>
    <a:clrScheme name="IF 2019">
      <a:dk1>
        <a:srgbClr val="331E11"/>
      </a:dk1>
      <a:lt1>
        <a:srgbClr val="FFFFFF"/>
      </a:lt1>
      <a:dk2>
        <a:srgbClr val="0054F0"/>
      </a:dk2>
      <a:lt2>
        <a:srgbClr val="E8E0D9"/>
      </a:lt2>
      <a:accent1>
        <a:srgbClr val="87C7BA"/>
      </a:accent1>
      <a:accent2>
        <a:srgbClr val="FCC74F"/>
      </a:accent2>
      <a:accent3>
        <a:srgbClr val="FF8569"/>
      </a:accent3>
      <a:accent4>
        <a:srgbClr val="4CB0D3"/>
      </a:accent4>
      <a:accent5>
        <a:srgbClr val="6B9994"/>
      </a:accent5>
      <a:accent6>
        <a:srgbClr val="B08759"/>
      </a:accent6>
      <a:hlink>
        <a:srgbClr val="331E11"/>
      </a:hlink>
      <a:folHlink>
        <a:srgbClr val="6E625E"/>
      </a:folHlink>
    </a:clrScheme>
    <a:fontScheme name="IF 2019">
      <a:majorFont>
        <a:latin typeface="If Sans Light"/>
        <a:ea typeface=""/>
        <a:cs typeface=""/>
      </a:majorFont>
      <a:minorFont>
        <a:latin typeface="If Sans Ligh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 1. If Blue">
      <a:srgbClr val="0054F0"/>
    </a:custClr>
    <a:custClr name="BE 1.">
      <a:srgbClr val="E8E0D9"/>
    </a:custClr>
    <a:custClr name="BR 1.">
      <a:srgbClr val="331E11"/>
    </a:custClr>
    <a:custClr name="CR 1.">
      <a:srgbClr val="805C5C"/>
    </a:custClr>
    <a:custClr name="CY 1.">
      <a:srgbClr val="B08759"/>
    </a:custClr>
    <a:custClr name="CG 1.">
      <a:srgbClr val="6B9994"/>
    </a:custClr>
    <a:custClr name="CB 1 .">
      <a:srgbClr val="5392B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1.">
      <a:srgbClr val="EDE6E1"/>
    </a:custClr>
    <a:custClr name="LB 1.">
      <a:srgbClr val="6E625E"/>
    </a:custClr>
    <a:custClr name="CR 2.">
      <a:srgbClr val="FF8569"/>
    </a:custClr>
    <a:custClr name="CY 2.">
      <a:srgbClr val="FCC74F"/>
    </a:custClr>
    <a:custClr name="CG 2.">
      <a:srgbClr val="87C7BA"/>
    </a:custClr>
    <a:custClr name="CB 2.">
      <a:srgbClr val="4CB0D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3.">
      <a:srgbClr val="F1ECE8"/>
    </a:custClr>
    <a:custClr>
      <a:srgbClr val="FFFFFF"/>
    </a:custClr>
    <a:custClr name="CR 3.">
      <a:srgbClr val="FFC9A6"/>
    </a:custClr>
    <a:custClr name="CY 3.">
      <a:srgbClr val="FFE082"/>
    </a:custClr>
    <a:custClr name="CG 3.">
      <a:srgbClr val="B5EDE8"/>
    </a:custClr>
    <a:custClr name="CB 3.">
      <a:srgbClr val="97E2F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4.">
      <a:srgbClr val="F6F3F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5. ">
      <a:srgbClr val="FAF9F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 1. If Blue">
      <a:srgbClr val="0054F0"/>
    </a:custClr>
    <a:custClr name="BE 1.">
      <a:srgbClr val="E8E0D9"/>
    </a:custClr>
    <a:custClr name="BR 1.">
      <a:srgbClr val="331E11"/>
    </a:custClr>
    <a:custClr name="CR 1.">
      <a:srgbClr val="805C5C"/>
    </a:custClr>
    <a:custClr name="CY 1.">
      <a:srgbClr val="B08759"/>
    </a:custClr>
    <a:custClr name="CG 1.">
      <a:srgbClr val="6B9994"/>
    </a:custClr>
    <a:custClr name="CB 1 .">
      <a:srgbClr val="5392B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1.">
      <a:srgbClr val="EDE6E1"/>
    </a:custClr>
    <a:custClr name="LB 1.">
      <a:srgbClr val="6E625E"/>
    </a:custClr>
    <a:custClr name="CR 2.">
      <a:srgbClr val="FF8569"/>
    </a:custClr>
    <a:custClr name="CY 2.">
      <a:srgbClr val="FCC74F"/>
    </a:custClr>
    <a:custClr name="CG 2.">
      <a:srgbClr val="87C7BA"/>
    </a:custClr>
    <a:custClr name="CB 2.">
      <a:srgbClr val="4CB0D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3.">
      <a:srgbClr val="F1ECE8"/>
    </a:custClr>
    <a:custClr>
      <a:srgbClr val="FFFFFF"/>
    </a:custClr>
    <a:custClr name="CR 3.">
      <a:srgbClr val="FFC9A6"/>
    </a:custClr>
    <a:custClr name="CY 3.">
      <a:srgbClr val="FFE082"/>
    </a:custClr>
    <a:custClr name="CG 3.">
      <a:srgbClr val="B5EDE8"/>
    </a:custClr>
    <a:custClr name="CB 3.">
      <a:srgbClr val="97E2F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4.">
      <a:srgbClr val="F6F3F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5. ">
      <a:srgbClr val="FAF9F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pStyles><![CDATA[{
	"Styles": [
		{
			"Base64Png": "data:image/png;base64,iVBORw0KGgoAAAANSUhEUgAAAmsAAAA0CAYAAADVC3/vAAAAAXNSR0IArs4c6QAAAARnQU1BAACxjwv8YQUAAAAJcEhZcwAADsMAAA7DAcdvqGQAABQ4SURBVHhe7Z1Nkiy1DkbvBtkHi2AJrIANML9zxkyZMmTIjB30i1ONXyg+lE7/SJnOap8IxaW7ykpJlmWls6r59rHZbDabzWazWZZXs/bnn39+fPv2bUp+/PHHj59//vnj+/fvH3/88cfHP//887rAZrPZbN4Tby+4Q/76669/LXou+KB+/fbbb/++uvnqvJo1L0ki5Keffno1bpvNZjMCN5LcCFJP+HfXk7XQmn+XnDVrT8ij3axtaqQ2a0VYHCyWzebd4UT5999///j1119fNyvk/7uT5fPRif+uJevgzc8dUmvWovMoK993s3YMMScWGXL1U0CuqfNc5O+///73Xf/lsFnjkaY6VRMefzJG9VghuTebd4a1oHn/7mT5/Msvv/xHL0Kd2ayB3QN6hL1A55Wbeu+9LVLbcKPziOuprihUL9fa5B4o1Rr9aMhTz4YiNQ6btZkk4Yj5qHHbDdvmneGOW3P+3cnyeTdr78vRAUEG0XmUucZV727WPvEa5Ci5slk76ouK1Ehp1gpeUiOcwm0274i3lt6dLJ/3Y9D35cpmLTqPMte46t3N2ifv0KxxiGWvWx6hW6mR2qyBGljkqgBtNleSWchXJdNnNtTVPxi+6cfLmcwT08g8ysx31bubtU/0dPSJ/PDDD/+3nxz0biJqvF71ki8ySbyuGGM3m3djN2tfw+fNHF7OPOWJy27Wrsc+Pnxi76Cf0aRR682jS5o1KHc1VrjuZvNOZBbyVfmKPm/muGLPySIz31XvbtY+sf1D5glsBpovnBJ6v0dqHDZro8/zj/A+v7a/bLB5NzIL+ap8RZ83c3g5s5u13awdYWNSmp2nYBtNHoWWby735tFhs8bvIvG+ssoH7DabdyKzkK/KV/R5M4eXM7tZ283aEU+NCbZa2zm0KvTm0WXNGtgP2BXZbN4JXZxfIce/os+bOZ7crGXmu+p9Skwy0Vx5Skz4A7fWbn18u3SzZj8kWOTqvx682WTyFRuXr+jzZh7Nmadswpn5rnqfEpNMtD/J6E0y0H5H/+8Ej2vWoq/DMaNeh8etfNMoqjFET7mOfnGCn/k9r2c2onymkM/8eTHFX57rZ/+ZgxXiUIPF4f2fNTjhzbLtjsaFXCh+6jwUX3k9+nOohSc3a+QI9nuxQ/g96ywrdq3ckcvZWD+QpzQmmfmueiNjsnq9PkLj/YRmjTham715fFyzpt2mR4t9FFPvMavKTPJzTc+HmvD+Fh9bIQla/LQS/UWOu+LQkgfQax+bYC+enhkZgVz2GoyakDuja8DTNyMt6Jioz7lSL7w/SlmTmdgpK+XyXajtUbH10Gu15JGOmZUWdExETHpzCImo11EQA2vbE7B7NDXaw6sBNV6vthaOWbyNpYUz+47+8O6RjDQvFEFPV6tELLreBWeF5Ik4HbgzDi15OmofxbunOHk6ZqSH1huTmrAWe4uxp2dGWtAxrIFZZtYRErGWVsrlu1C7r2zWWvJIx8xKCzpmNiYr7FuzPO0P4qq9uq4LXg2o8Xq1pXBEoNeg6LWiY4t92qhRqEiwIkd3zz3F9kgHv2cx2Ovx89H7Z75y7Okkfui010c0WazMPBpdIQ6qy+YpTbh9jfjwO2sXPx+dRmFvK974GWlFfbTCBmR9RWrzQHxWb1Cx0Y6ZadbwVfUVISc0h5FaY8f7Z1B9d+XyXajN+JTFSB7Z90dICzpmJiZH657fX1WvI7BrkHxfGe2lWKNH6HuRGpc1azRHeo2eJNCxxb6yCPn3yGbv5K110r0EJnnO4sPrXqEfSXxPT8tGwSLUccjI3K4QB1A95frWV3LhrCnldS3gSKtdttBZ8Xz13qfSgteo4QPjzz5ncjQPPcVPbS6S6bPq5ucRjho19LWsB+zVsUitGJ+huu7K5btQe1tzYoSRPCp5qqK6EO99Ki14ekdYpV5HYG9IWubtTqytrMkaxLq8t0iNy5o1LwHOipBFx0LZvAjK2QkBSa86zk7XPJv5zFgP3nV7FqDX5PbEjXnUQt6b8CvEoaA68I+5Lz9TpFo52sBnct/zMwKac9WLr70fBvYavpF5sGT5DJp7vblbsEW0SK/fR/nSsx4tqme1XM5GbZ3NwxpReQSZ+a56R2KyUr2OwNqw8g2I1uizusDatO9Harxe9QZFLnJPP4WlBx0PpTi1PtLUgl1LYF6z7z17fw1vg6S4tkBy2nEjd/I2/r3jV4lDwRtfilPP5lbwcnOmIGQVct2IR3wtMNbq6l2LSubmFbHJ6hpCRjeeo6Zo5Bt0qmO1XM5Gbc1sBiLyqJCZ76q3Nyar1esI7PUzc2QG4mLtbMkvb73WeL3qDeJ3UUTc1ep4ulb+7SlGdL7YwrVrxZXXtCDPFj3dIFuLhR2DjC4WFl7vol0pDgU7FsFG/sXOkQ0TvKI0qksL+cymoKALnbPNlXda23rD43GFz6O6vdo2a1+UTtWxWi5no3ZmbsSzeWTJzHerF+mJCfO8Wr2eRdfaUTzwnfdSx3gP/41chY1T6/r16kiN1GYNg3WyEX7Xi+ogCfk3oxBpwZspnoWRGPdOZjSrxMGiY8vR80yhn33UbMks5EDDPdNYFayNyEz8Mn1G14xuHY9E1AyvKerJY9Dxq+VyNmrnjN9nzOaRJTPfrV6kJyYr1utZNJ/12sTHOwyywuusrYxeAfQ0s3XOvNjWSGvWcEC7fITfjeDpiVwkFr0WEx2BJhWLq0bvZEaj174rDhY7DkHXaE5ZNFdHfc0s5JHo5jUzt5k+q509uvXRBNKTazUo/Kq79xRDx6+Wy9lYG5GexqSXmTxSMvPd6kV6YqJjV6jXs2isS19y1F+cCbZHNm3osnb0HETd1qzxfu7gCMZREHFk9DGep6/3sV4L2iUjUZOriXdWmHsnM5KV4mCx44pEFKWoYp5ZyCOJ8hcyfVY7e+aa99qxSORnbsrpvpUedCyyUi5nY21EyKMsZvJIycx3qxdpjcmq9XoWvTY+0WPY3/UK9kc8nQCtAT19U+/+ftisRcvss3NPZ2ThLehj25FHtkd4cT6bXH1/VJKdsVocCjquZ2wNLQCjBTizkEdibZy1M9NndFndrZsX6IkAP0dSPjdrpeeRo45FVsrlbKyNSM/c9jKTR0pmvlu9SKudq9brWXTe1E/6Ctac9gL8XA6P7Put9KxVD31E23sD4MW1RnqzRrAjJtbTHQ1du14juoCo/rPTQd1wrii8K8ahoOOQCKIKcGYhj8L7XNOMnZk+o8vqbs1DirUdh0ScWil6jZ6bUh2LRPCEHARrI9I6tyOM5pFHZnytXqTFzpXr9Sw6b0VYZ60nh7xPT8CKzDRs9gniyI3gEs0aASZZIk++vGtE421iEY2mRe8MzjYQLQwIdwuZrBiHgh2DRN1BRhXgKD2Z6A0AsupjIXRZ3VyrBYqwHYfM3kl7zJze2XHIarmcjbURaZ3bEUbzyCMzvlYv0mLnyvV6FtsQFRldxzpvCPpbmz4L/ls9zEEvYc0aDQHOnQkdNuORjMeSBbVv9rGqB/7odaLRotGy0L3NlSTL2Hxg1TiAHYNE5YH6PFqAo/RkwPrUolsEu0fJ9FnzpNVOtQnJqE/eHXsrOm61XM7G2ojM5OAZo3nkkRlfqxdpsVPtQaLR+F2VU1qvRpoiizZZSK8v2i+NrtuwZo3frYTal7GwNSGvkJZEYZPx7jAQfk8CRm5Eq8YBdFxUHkQV4Cg9kXDnaD+7Qc7oDcBMHDN91lxstVPHIRmo70hr7dRxM3NgyZyPSKyNSJT/HqN55JEZX6sXabHTy/VsuTqnqGFRe5wXr55+xzaQoydzsJu1CVZOehLVO2GzQuKwKc+euK0cBx0XlQdRBTizkPdAvnDqrXem5Aiv6RzPxDHT51E7dRySgfqO7GatDWsjEuW/x1Py3epFWuz0cj1bVs2pFrx+p/V0TOd+5rN7X6ZZy3gEePSIKFN6k947xj0SEnBkHleOg46LKvBRBTizkNdgnikczPlRU48t5S6Q/7avzcQx0+dROzUG/JwBdcheB2kt4DpuZg4sd+VgL9ZGJMp/j6fku9WLtNj5hH1rNTQfkDOondzslvfPxuDLNGsZ9uk1KPAslkwZaTrLYy2bODXBj554eeM92yOlNQ5qG2MjQI/VO7oQo/S0wJye5UE5bdVHCFqsZuKY6fOonXYMkjUPXu0ctXFmDiyZ8xGJtRGJ8t/jKflu9SItduqYVfetleCGSuN29nk4zaHZx7Je7aixmzWDXmPVImchwVobt9ajXh23UhzUNgpHBOixekd9jtJTg0JJQbbXscI1saO2RniPHTMTx0yfR+20Y5CMeQCvdo7aODMHlsz5iMTaiET57/GUfLd6kRY7dcyq870SNFoat1qs9Ru3Ebnq1Y4au1kz6Ab4tKQnAXlMWtvIOTI/Y+U4WLuQiEUDUQU4Ss8R6LP6Eear90smqmcmjpk+j9qpOczPGezHoONYG5Eo/z2eku9WL9Ji58r1emVszJDaYUbrU6wseeUvhuxm7RNd0E9Oeu4E1J8iZw3bynGwdiFRBT6qAGcVchoxLRgU6dHHEVYPMhPHLJ9Bc7HVTh2HZKC+I621ScfNzIElcz4isTYiUf57jOaRR2Z8rV6kxU71bdX5Xg0bs7O46XuvltccY8hu1j7RpM+6G78S7vK9u4JaEVg5DtYuJKrARxXgrEKuc8ij7xmsLmQmjlk+g+Ziq506DslAfUd2s9aGtRGJ8t9jNI88MuNr9SItdqpv77BvXYGNGVKbR33v1fKaYwzZzdon3jct34GjU5kjVo6D2hVV4KMKcEYh53g+WqfVh8zEMcPnwqtIGd2tdqpNSM9j4lZ0bpBWdNzMHFgy5yMSayMS5b/HaB55ZMbX6kVa7HzXfSsbjVltHpmHaOGGW23w3oe8Pm6BIbtZ+8T7hshqcRiFCVffjjavleOgduFXBBqf0QIc3VgxR1YfMvpHGAveem/9nJVHRjNZQJfV3Trf3mfJZv/6uYf+2QRuilqx45DVcjkbayMS5b/HaB55ZOa71Yu02PnO+1YmGjPm9Uq8OlxjN2sGb2Oc2cRWQ307+rzTynFQu6IKvN6djhZg3RRmC7na1fIFkTOii3u0zxbV3TrfXg4Ty2j0Gj0FX8eulsvZWBuRKP89RvPIIzPfrV6kxc5337cy8GKWmX8eu1mbRB8XXt1tZ6KnALXkXDUO1iYkaoFFFeDoQq76IhoOPRlA3q1ZAx7127HRn+XxTu96vvChY1fL5Uy8PSdzs5zJIyUzvlYv0mrnO+9bGVx18l7DWwM1drMmeM+RZx87rUJPwVo1DmrTahtcdCHXhiPCX6uvyMx6ivbZorp7mlU9YUK4o47Ca3p71oiOXS2XM/H2nCj/PWbySMmMr9WLtMbkXfctmqqMJspbu1fjrYEau1kTso9HsbtHH8fZUScCWmRqdqwWh0KWTVEFOLqQW13I7B0z8VKdyMx6ivbZMqPby+HZb9EW2AhVd+/c6PjVcjkT8s3aiETWFyUyJpnxtXqR1pisWq9nKA1odP5GrN0IvI+j1NjNmoMuRiTqLqXopgE7e2Ri7Yjwt+hq1blKHCxqz2obXJSewswH2BXmrjwu0RO7mfyK9tkyq1vHIxE57J1k9MZQx6+Wy5kQK2sjktkMRMYkM75WL9ITE7ULubtej6J1L/IzeN6p2tWPQIG5VTtqHDZrmQtnBLUvM2G8eEQsSK+TPvJDE2r2dI3rWH3IGSvEQdFxq21w+uht9gsBXmEZLVylAPKv+jtTrKJ9tszOi5fDs3fRUetCdayWy5l4MZx5NHlGZEwy893qRXpyYsV6PYp+Bg+J+AiDtw/etT6+TLOWbZ8uSGTmEYqXJLVFHr3J6ElKq66746Do2NU2uN4FeIZXKBHyowdiXMYyB+rvTByjfbZEzEtkwwtRG4nqWC2XM8lqLI6IjElmvqve3pxYrV6Pws2jXpd1N9OwMTarCRyhN492s1bBbnBFRhLfS3iS5uyI2lt42NR7tO1tVj0JenccLDo+Kg+iirnnI7+bwSswSIvvXNs26uWEVgvFzMlths+FqHnRmxWkN3dYM56e0cZP9ayWy5k8uVnLzHfVO5ITK9XrGbBZr4+MrDeaP6+Ozty0zaI1GKmxm7UKR504BbtlcTLea5TQ2doseQuP8S3+M6/e+N7YrRCHguqIyoPIYm71IGd+nj2CxEfVaYXY8h4rFDpvzsq1sEdfYz7L+N4iprpmfS5EzQu2ePFAH+vkDGLijR/ZBAuqi2tEEJnLWTy5WQOrC4nKd9U7khNHuX5HvZ7lqGFjX5vxBZlZuxEwt2pTjUc0awT8Lvu4tnc3jZC83kbJiZjXJJUxvQl/pAuh6HjXP7J5NEFXiENmHmgxx9dRjgqMxoj3EQdeO0PtGxGNVU0n89ZDhs9Q3ltkZpMlf1RfEeabfLW2IrUY8f5RnpLLWVzdrEXmEWTke+Q+vEK9jgLbPJuQEV8Q3nM32KB21XhEs7aCfSSE2tArMwWC5PN09khEzO6MQ2Ye6AaHzKCbw5m03HnPxN47Kas1L0gvGT7rmIgN3ZvrHsHP1pOSI56Uyxl4/kfM7REZ14rO94ycuHvfioLYHDWfPYIOdK0Ac6v21Xi9ShLpoKjCEUFmYesBO0YKPWMiEoTPChzd0dWEBRv5OYO74pCZB54/MxDvnhi1Pnbk6L+naGHD2R0xNwJWJ/89EtcMn3VM74nfEdS82p23J2zOUfn2pFzOwPMfu7PQa0XkUXS+Z+UEenvsLMIYxq4E9a933SLUtN6PdmTD3KqdtVq93ip+ACxSJp4myFsEJBOv8Z7IJslC0tK43XV9WCEOq0NTwDx5BYaY8dpIQSx6Ne40FPyOQnDXY4ssnzMgRsQKu7wmuNiLT5uNx1Py/Z3qNeu25gtrmd/fWQdj+fj4H5XT0+ipj0HEAAAAAElFTkSuQmCC",
			"Name": "Presentation Title 54",
			"Paragraph": {
				"Font": {
					"Name": "If Sans Light",
					"Size": 54.0,
					"Bold": false,
					"Italic": false,
					"Underline": false,
					"Color": "Black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IIAAAAgCAYAAADe16AYAAAAAXNSR0IArs4c6QAAAARnQU1BAACxjwv8YQUAAAAJcEhZcwAADsMAAA7DAcdvqGQAAAO+SURBVHhe7ZlBUuMwEEVzwdyDQ3AETsAF2GfPOlu2LFmy4waeeYw/88sl292y4jg4v0plcJSW1HpqtZRDd9ddf/UNwtPTU3c4HJoV7A31+fnZHY/H7/L29ta/bavX19efPnx8fPRv74poNRC8DWC4hG4JBPr38vLSPTw8/PSZ8vj42J1Op+7r66uvmZPsYmdol/djfglvDW60RlkQ6DT1SlCN6RZAYIKjCw8gMorafX5+7r/xX6uBkN0aNKjfBIJ8oD4OVyiQ4BuPEqzkOQ3t4rP39/f+03/ifwdlaHc1ELL6bSAwyZosnnP9Y9VqLIxrSg7B3CIDPtX1yHAHYSUR5rN9c3DG5BN7Pp/7t9PyiEM0QXcQVhT9Y+KiisLDys74CWBkV9HmDsKGRZjXeOZWe+aUgW9kV9vDZkFQ+FoLBCVq2KDgeIXNa4kET+OJhv2IHAT5Nw1CZmJcTrfCkUsRIFpKqgGBelNtA+QwA19LS8CekoNQHRFqQfDGtwKC16fgFN5R+Nuz8eyZvoV0KTSVLNaotCg3A8JQNe35xM6B4HW1KkryrDzS71bybaF1uz4m+WmXIHhfIlm8O26NvMEviCIXSlmVjqVXAWFqkqSa9qIgKBHlGZWcNxU9loo+O3S1vp7SWK62OxC8H5lM3M/0LSWbXgCUCbuEStEA7Q4EX3EZ+Z7d8hQhm8PCuCN+yshhHi6C3YGgbSG793LPINseUluK3IAJUh8pkRwmIvd/yae7A0GfLymXAsHlY2mRMPqWULqF3BUIvqqXlDVAQD6eJW3qPoIyukD656xk6JZB8D6sNZlLpW1imNxF5TnRVAK6eRAyx7U5EDwitNp7L62an68l98fceNMg1O5XtSBkVu4cCEif1wK9tkge1efMcdfvCyLQp0Gg1GgrICjU8rwF1Vw1ZyFAuwOBrUZ1Stnz1uRjitxf1ECAdgeCOypju4VqfqfIgFsLAdo8CJmffyMgoJpMnEnkOzi4JpIwodnMX21S5nIa/6EqCwG6CgiRlai6LY+Pku+7Ufs6i49dyEzJ28sk25HzP1oKAdosCO6EaEiNgoBwmOrS1tjkYsf7QvitkbfHpE3ZoU2/Zp6q2wICtFkQfL9joAyS7/Hk/xIcGRCQTw6FCWcrwg5PB2Bu8iLyo6BssmXQnsbmAETapI7brClExdVA8Ill0BH5ZcqwlByUBQENV3ypMEGtThjYEcyltih8Fm2z9P1sSYFwLeEMJl2rhlUV3Soyoh32crVDicJUK+wzHh/bpdssq+v+AAzVk4PIMszrAAAAAElFTkSuQmCC",
			"Name": "Title 32",
			"Paragraph": {
				"Font": {
					"Name": "If Sans Light",
					"Size": 32.0,
					"Bold": false,
					"Italic": false,
					"Underline": false,
					"Color": "Black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HkAAAAUCAYAAACpkJLNAAAAAXNSR0IArs4c6QAAAARnQU1BAACxjwv8YQUAAAAJcEhZcwAADsMAAA7DAcdvqGQAAANKSURBVGhD7VptFqMgDPRcHIjzcBov42HYRFAnMXyouO3u67yXPxXCkEkCtp3iD/89sshLDG6K05TMz+lTG1fGfgdm/w/wXRaK7AUscwzeRZf3tZpztL+zl72S+wPxE3kYSCgPsdzM+RANrQ4sQYqrTW3yocguhkvp9xkswXXu7e8BOdlWii0lBozxNGjhLqASxsHkn8ifwOx3PtPkKYZbEJc4C/E9SSqBOqGQCZgAx9yfyB/AEnxut2cRGWUtbBERuNctCV4VeaGMddBCeLwj59W8KF0oQt88XGub0yPyJa54Jq4OUwXunzkSoEqWwHwLwbOEWoEdwAWbmzHmJZFxjGX2vDXQ5vhsHLw8VqB2EWGhqiLf4QoVRQ4xdocVuHagJDJ+ri9XO0QsEodXREZfazWsFwMyIaIKApIjMQOVwnahQBHO55ASibJ3Vus56gTbc723W1xRZPLtOA6Zb38cyyj5EFytwK/Alp70MUXuN0PkUytTgHaiiaaWaVUABlW1KfBntjBV5YLSba4YSPWMffYcLyUIvjIWXyPy4cdIgBUVwYooz2lvXFa6XRlXuZ4DOQq1/eAzKycTOkXmb032tnUybJ96g63zTZtVtQqqXctgt48Ohn0mP+GKgezYQy+wKxl+2wnN6BY5f2iiFlhcoMesAFEizSF6fcPebJjIT7jC3O5u1IBo0/ZeroucOL8oMi1gdgK0PC3jeH/Mtp9tpaCOEvkq18EiU7c6uJTj/yW3a3yGmd+G2AAFTr5nviHyfa5jRe4TeEXrksnAMdnZYJE7/ciyIDQCjtmpNtduYehbcrrHlTFKZPIDsazHnYEJYScmJvQWj+Eik6Pdjx2APD+/CyfUyesqFz5b64n2pfZ2iytjgMiiRZe7kIYl4gE7juNFFs/JKAjHeUck4NmxjpyDX0qkL+zpErY/J/KiuirrkYgssPeHmHJvd7gyHoqsBa6+zeQ5O3Au8SIB0jjJFxPgocilsXJBy05ZiFWljMeKaiYT66pqFcYigO8z3xtcH4msEqtpjePLMC4SRBa5R7gNvWNJGK4ktaH1G61SVIi8CDjfrvfBtC78AHH6BwRl8v0fKC5yrdwR2hggMoOqdz79kKOPFUaMfwBQUrp+t3PE4QAAAABJRU5ErkJggg==",
			"Name": "Header 20 ",
			"Paragraph": {
				"Font": {
					"Name": "If Sans Medium",
					"Size": 20.0,
					"Bold": false,
					"Italic": false,
					"Underline": false,
					"Color": "Black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FoAAAAZCAYAAACxZDnAAAAAAXNSR0IArs4c6QAAAARnQU1BAACxjwv8YQUAAAAJcEhZcwAADsMAAA7DAcdvqGQAAAL0SURBVGhD7VnZkeQgDHVcBEQ8REMyBMNKIDCHADE+drprXhUf00ZCerqw5/B/eAWBaGeUP45juJTS3lgXBN6F9Rpt0Jb+fgjOeqNrDtBn6wQ+d7LKK218K1kRrYFMB8rLZa3xWpEi1St4Fs8T7az2KviGyWSj38HnSJwyE4+dKWSJL0P6gPBStCE6/MYi7ZkefDseJjoTxSUQkKZ7wk6Qbaxs/6wgeqQwYab4KbxANLYI+rNDCgRz/io52+cbRDtvsJy+ieglRudLuKhlb8xo6k/U28KC3q4N9D3awQNLFAZIkoGlwLgowzg6ybISMp9WGBAtsoGCccSKkRMNQ6MshRpJaZy4OK0dTOM8GIblSY6AHAYkyYUpHmQ4R2sHeNCeRTCWIEK7uURcrOZV2ePXRBeTFDONw3RoTKI/lcPbgNZ8Rk2DDqAzr/OMvPR6Rr+3KPcVRKPTowUZN7pHC8qINUwgFwPB7RmUNCGeN8t4CegMplVeJBoyi7lHO7hb5gv58NBBViYwpIqMpczlCI1B4Mi8p23M7BPZDij3yXt0Iqshe+xwiT47pm0jY5K5o/ZxR9tYVNuzRANSKZ8HSAYTgvZ1RAsDxHrEP4u+XGkbpHei43GiUxad0/Z/Ep3sLnVcbRvJnwUXHQ88yqrdI5opqS3C7mwdCLInO3yxbUSbBPKL1hJRJ+HFjBbKMoZFuYVTk2EYUVdK0FkEcwciezL6Cu1RJ8nFHg0QRJd1QiCHb4xzokvbo/OrcuaQ7NuRXQWmfV4QvYhmyi4mitM2MCF0Kgfn4VtmyJyZYaQfX26UIFla4GfSXZIj+nZ4on/WEN3fo211jx714nOI3PYKHnrbokcTUqVtt41EMuhv/W4Xi5RE4F//Pbr2uSJ6tJT049BtH5USYTKiM2GbWZkDJFhDE9j/sPQ+B6I/HiGz9tvGm/gKokNF7raNl/EFRMf28pPbxpv4TKIt3EbC8IH+GGbCaNj+Hnwg0XF45uGDN5rfncwA7/8BA7SbodanN/4AAAAASUVORK5CYII=",
			"Name": "Body 20",
			"Paragraph": {
				"Font": {
					"Name": "If Sans Light",
					"Size": 20.0,
					"Bold": false,
					"Italic": false,
					"Underline": false,
					"Color": "Black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OkAAAAaCAYAAABSMXtUAAAAAXNSR0IArs4c6QAAAARnQU1BAACxjwv8YQUAAAAJcEhZcwAADsMAAA7DAcdvqGQAAAXpSURBVHhe7VtbjusgDJ11dR2zhm6gG2k30s/uoWvo9/yPKo1GGlXKtQMkNhgDCUlpb45kXd0Ew8H48Grmo9uwYUPT2ET6Bric7t3H53e3O/3ZJ+3ilbi2AivSR3c8fPfBQ9tfzVMZJWXbwOXUGt+K8b7+DO8+Pu/d8cs+n4Ov327n6jz8djf7OAuab2tcCW5fj+5yfUz278C/LE5/3REmrIF7z/8O4/uwBUYMK2l+Im8irYFq8aZJWivxu79u7+osTnzFtzmuCBrfn+5in2YBhLYnY+Nsd/rtLlrfWBwE83YZM0VaK9DL4nY2W6x039ZDzXjX30IuJFJAW1wR00RKc0q2mDYIXyizP8MKjKuwJ/gdPHfYRPokNBNvmNVNctC6lxPpLFTniiDxzfVn2/Yf4OIEBVtmJt5Q9HTcqRANqIBH302kT0IT8Y6eERsU6SJcEeUivZ1/7HZVXnnjYyuLkILmqhPxoiK9QWB3Q1lTHrc5aiBiB+pznh9ty/nkiLSIKz1T9Ns2M4MOzw4wAAkx1Yt3xsBfcQWisQGD/xu+5rICt1wjwsT347OL9lETTUNcmeglk/kNwHwLVkIDSWg9aJuxCUEos5BIaRnJZL8+uGJ5axhsW5ZBO4ij0FSRTuFKEgPqp7EbTR/ktUTqzoBREycinvh8C0ctwadQpKtynStSBTGR0udmchfActlwWESktK5+NeoPxmBMhF4QKDkQ49HOmHigpiIK9/GeyHCgvPZ2hzE4ft8mcWWJgbM8xMHyzY3jGiJlSdGvJrZvyiWFgd8/LONiw33DZKO++SJ9BtehzOBPckfI61zExpblWtAPBxojM96iSPNNSJpgK+iBzGA+UbNN8QWB4IFkA0/qC5MC4K2yTBCTudJAeu+wTkiW1Pa8WryjiT9nBVb6h2AxVXyzRfosrgiN7wQo7TUj0rEeKdiIKUGJ+6Q7zldaeWYr5RoGshS14p3HUUpOGhct8aU2NVHF+CBa44rQ+JZDy0f6Lr57CvsT2e66JV8yuv30O80FkTZpQDyw9sBYIFMDYCCfSedwTSVVGnXijYglWUFyaokvJq5Wt+bbGldEyr8AdFcn5IUm4BG0r4Zv5TMpbSDHpASHxMQbvpO70fOsaHANZJHO4Tp/YOvEGxHnws959CsYfnYuO1ciMnMg8G2NKyLlnwm2zZVzsVykJucWFCk0IK4M1Kybxfj7k7WDO9vFAllLpKVc5w/sGiLlvhErvQPokZkDgW9rXBEp/wzQyyew2HiyiUi6A0EIZ9rKIqXvpIDGEZ9JEbFApgbAQBbpdK41BnYdkRrIP21pl1upOjVOmm9rXBFpTjqIP5g6lqlLTgQtY4VcWaSZ9cDKxJEQDJ1dvM7R9qZfHJVwRcwd2BVFirN87y99CBBDqn8aJ823Na6IlL8Gx9fUrY8jgrQVWRjoguLyubpI07OF9YetC/62aKCT91dZVmeqPbZ98Po2iStizsAaLCLSIHajb/wMJCHVP42T5tsaV0TKPwK2xZXqlSGJcIQcn/oiZe/BoOOxH6bHdrgP/ajAfEFyJ595AXk2wyrtgQhRoPvTKEbetylcERMHlmAVkdIJ6gQ8h75Zs8VCpPqncdJ8W+OK4Dkw3LTjv7ZEAF+gzkc06zOA+kJ7IFRTDp4THlTAM0UaK8sblCyYReiq5hmWZaspGGvXWy2Z4cCRukO+E7gmEyONevGmg+6vTvSdYnghky00xAIifQpXAz+3tLL+eKTN7ydAy1cwXKQorEhzhOeQWxaEhSuZ16H4h9kAIM8EczBnEwNo9zQGc3xuATPR9A/sC7nSIE8Sac14a4kP6GdoKQl9I77J/lFOXjKrvo1xHeD9gURf14IiRcDqid8q8zb9Y5XBsJJu+B8BCTes6LGkbAWvxLUuNpG+KfCDELMz0BKargqRGX8FvBLXZ2AT6buCbgMh+futP73Q6P9u072Xzt0r4pW4PgGbSN8Y8oVIaC0k/StxXRubSN8d9kLNvxQbPrls6Wz3SlxXQ9f9A+rFrzTui2MpAAAAAElFTkSuQmCC",
			"Name": "Header Highlight 20",
			"Paragraph": {
				"Font": {
					"Name": "If Sans Medium",
					"Size": 20.0,
					"Bold": false,
					"Italic": false,
					"Underline": false,
					"Color": "0, 84, 240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MQAAAAZCAYAAABuBoGaAAAAAXNSR0IArs4c6QAAAARnQU1BAACxjwv8YQUAAAAJcEhZcwAADsMAAA7DAcdvqGQAAAWkSURBVHhe7VxZjtswDO25co6eIRfIRSYXyWfukDPke/6LAYIBggFcUSQdWSYpypaXGcwDhLaxKHF5T4sT9E/3i1/8okcUxP3y0f35+09th9Oje7t9RYN18eyO4MP5Sf9uD479eKMPDFzPmA+t753+nIev7u0E8zy6K33ig223rW+I++3ZvV2e0315D/bnIVeBm9d3BzdHth/d4fw58mUgiGMg/T0Mnrbr7bM7nmig03iAZbFHQXx0b+/0QQ/y0zmOjdaC2INvALKdyKH77dEdII64OAdRAT8jNzG2w8UQxftnYku8vtB4WT0zQcTPRHAfc+Lm2JcgsK8kCCaK9KwWrQWxB98AZDtFED2hJdtAbnWhAhCHRNvxs0QQpYRZAy+F7yKIlphKnBmEc2POHDMFAUcj+ucILBiBJ6X65s8rBLFGwnP8dEGEnNK59rXzTs1z6/q09A3Q2r8UGk88cw5tG+4QdC4DB6Bf7PvRHYuXKNjywgWHbUI7BOfQRgjUWA1SeMnbShC4bcurGJ51cR5skBf87CDkJ47Fec4vg8EG7noSBnYJNvUtnP1fY+et1eKiCMLFFRIN5ccvCApMJg4Pijd3uPXfQ7L6i4u63VEgsQihP9nFJEcbKdBhADKoT0E0gKUFAWKH8WNe8gudkpeedLGgmJv8Ein5WyuItXyLz6Gu8DzYYp2xNQERf3S/Jc6W7r2YH6xrWRDBaU4SrNwS0gFHMFRq2sFbhfNDVr4pzgCa00/yhQRhFSQQRIwtAEkXYj9Jc/EiIhEc7JyCWNm3fpES/JsLrYbe2qb9EkFAIFoTtkKGQXiG6JjDDgsp9dELBsD55BUuhzdpAOzrF4RIxATaeBy3trKZdk5BrO3bcoIgLgjjoi+TBRGCoG1z0ODLFNpa9UmlBCQQyO9yllYxifh6Qf3HJQD74W9yrGN/ykc7LQc4lpFTZYeMdi5BrO/bUoKweOTiWEDaz3+HYFJnAY2TLWGs4mJiI4ydQEt8xXEJ8EqGsBhk7WrkScpDKTda3os5nS2I9X1bRBCFU0ZKdAtpP78gAjAZ6QTllQYxTkYxsRHW0Uh+hrGUxn3BmzSAlScxHpUcAH2rj2NZxGkgiLV9ay8I8tGotbe2ab8qQXCwr/PjloJgv9MxaB6lvwRv0gBWnrR48HN6G0OfxUtrzBvczeizBFNJp9ntwbe2gmDeFTg74qsMzgOMVScIYYvSkj3EeMVJndBhC4L96QOuPC4BlhYEFK9/lZm200ONfSrpNLs9+NZSEBiPo2aFIxWCxYX5mblDOG0Fx1xEpPn0gIZJjmNWJtzlB8GKVSVdXHHT72dCo0cyHMQRSafbbe8bwGHrQE29fHMOF92Zd4gAhwrFIBx2/MVReWzwHYMvbY85ahJs5Ukm3RSfppJOt9veN4DDtgCuVY3PpfrmzxNBFEjBq7WacEVQBvFNuzAfrFwxiYYgeHz4Eg++OS2JOocrdgL2rREErz4hZ26/ZgpC2Am29w0wTxDw828Yt3bBk47rL4yfZYKgbTNp18H3EONkI7gYDX+6EQvIRTMEEYAFh3nqk10jCEvAMule46sNzuuDLz11YvdoIog1fUPwfPG3asCtS1jwPGJkMZCd1UTwokzxQL/X3WkYy0AQWjucsjcRImiSmDBqXrsgAHSO5oNVKz7zCaJPWPXqMUUQcl+NdIy8cLH1v/9JRbaeIBjL+8bAWsNzbPAmq1wzzrunqXXsF1ruC4v3mJtREN8ecQWoPy4tj0As+psKk0BLYs++bYcfIYi4yk88my4G2qZLZMIdamUx79m3jfEDBIHHqinHpWXB9yPjeNGfbdcW85592xbfUxDhfIuXI/qNvVXYLRGOHHg3opcNfKED//k8q75wWBh79m1DfENBZBczKNqet3QgWfB38LIhtO3+a58Ee/ZtE3Tdf1Vxh+mLjkvbAAAAAElFTkSuQmCC",
			"Name": "Body Highlight 20",
			"Paragraph": {
				"Font": {
					"Name": "If Sans Light",
					"Size": 20.0,
					"Bold": false,
					"Italic": false,
					"Underline": false,
					"Color": "0, 84, 240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HsAAAAUCAYAAACtZULwAAAAAXNSR0IArs4c6QAAAARnQU1BAACxjwv8YQUAAAAJcEhZcwAADsMAAA7DAcdvqGQAAALPSURBVGhD7ZrtkcQgCIa3LguyHquxmRTjQYAkroD5mky8u3fGH+tGAzyKZLOf8q8/o9fCnlIon8/HbCHEkvLEV9+lqaSA88eSuYdk9V/TlHNJKcPsV5RLlLhE37rXw44AdJrqlnMqMfBiCOlisLZ6EjbPedX+HMGuAIu/b98AsLlDkVwT0l24x4OdI88xQ/fj9XLYofgcOYXdtrstADftwkp3zEn+02LnWDi0B4d9N4TBYHMKlxjNu9zJPr90Z/d2PAdaCcySFvmzyOoXYRqlc5Mb1BRYbzTidKu3nr+1Gps6qXyFPWHRs95UNfRB7YJtOtdLaXfClrkgZlBZ57mIhCo7QtGENihjqNCEa3AcfE9jqO0W8ML5axd9vwk2D1xXGDUzVg/IhQ1ByQl2EtgYVCN3wj4A1e3HRaPaSXHVC8hraZziYyxWI5XPsOkCpZ005A6RM4pNS/OyTw92B97efhcmyQ7+Fdg8VvPPSeUvhw07W3nOnn+MgDRp2/gM7D1HjX3NBdhqChex78q874ftGSDHT2PnM7DNuCmtNeU8bIqNnqpRVuzGPLM3koDXtj4Be4W1LbCs1uosbB634WS17+OFYKMA+HDVOIrPqNqxHmw70IdhOzvM10nYSwrXFxW1tdLfzr3Cfpl2w5asVIF9Ajb3PQy7l8JFWvzGh31qZ/P3TaAtAHo/2Xj2uDsDm+z2qv9FvAm21w4Pm3bXd8A7geQFchW2BNSrDQq+oVNfY56A7TxWtWrnfznsjmMmNFkE2mKB3RFiiWq65gA1adLql/vQGdrKyiCo47CPHhvfMRwAdluA5Oo523KeAw3A552F4/hXN3ReD9xx2Ot3kDIjVOZsr9xrHmPQFB/xV0Aak5xMxv7s29akr8zzethWC/iiofcvD6hKlz85YNv8u+U+2CgADFmmehECi2yGyFfoAsCyaHmM+RR0KIWLtnaX8gOTIr38XIGusgAAAABJRU5ErkJggg==",
			"Name": "Bullet A",
			"Paragraph": {
				"Font": {
					"Name": "If Sans Light",
					"Size": 20.0,
					"Bold": false,
					"Italic": false,
					"Underline": false,
					"Color": "Black",
					"SmallCaps": false,
					"AllCaps": false
				},
				"Alignment": 0,
				"IndentBefore": 27.0,
				"FirstLineIndent": -27.0
			},
			"List": {
				"Visible": true,
				"BulletType": 1,
				"StartValue": 1,
				"IndentLevel": 1,
				"Character": 8226,
				"CharacterFont": "Arial"
			}
		},
		{
			"Base64Png": "data:image/png;base64,iVBORw0KGgoAAAANSUhEUgAAAHkAAAAUCAYAAACpkJLNAAAAAXNSR0IArs4c6QAAAARnQU1BAACxjwv8YQUAAAAJcEhZcwAADsMAAA7DAcdvqGQAAAJ+SURBVGhD7ZrrsYQgDIWti4Koh2pohmK4iQRFSUDwMbBzzww/FoEN5zPA6i7+Xz+vYSE7o/yyLGJRSntjHbV+Ss4bheNrb6kmSKq/J2etN8bC6NfV48vwkDUE7NyxWGu8VjRZZZpMKutLyDRmY/w9vkwAmSoYxTbKPIV5JshUwejsy+CQlS/zs16f7tp7kozvA1LWHchtvkwO+WnzfwXycewfzeRahpMJzPJrNd9Pqo9yVsOhB8ekAnsj7puZoN3WJiu1+fb5skN2uGnvX8YG+KEuTYYMy/cnmqS4cT0JOY4FnsFJ2a6HIDg1a+VVYnSqcFCCNtgProc+odTU40uADIDXgE6ltLm/reJkwAxrIHMgRsUGeRFyA8xiPd4sbJzBV/5gKMdQUo8vK+QQKFMaA3hSYTJMTFsprTY1yJ0wz/VFiEHbTUCfd92BjGNKJfdlcMhwx0LAcSnbCj5EgOVQjvEbyMWsIsltbmZygy/jQy4FELeZLM5vIIu+MSUP5YXlOurky5x7cqJo9DHWLyDvkNKDk1RyvQgZlPoSIKMA9HSnaxSdJI/74hcHLxqj+ynYu5BTX3bIg+nyZOIqdAD6BWSqGxVy4sv8kLsyma5nBkvG8/Uhxt5t7T+TL08mZNPZ6IqBZMBdyGm2iMI3Q+zrxHchp74MDrmSJSKsOEnODMhipb1mlt/N+GwJlupTMznXpRUDdQdymy8TQM5Pqvbwe1DaE8lgAL1mEvajp0FoEL+ftkPer8HSqOGkTfHG71r7CBTjHPHpVOhjqhna48vwkKWi8AVA7V8VDrM2GSf518RzkFFgMmTP4QUF3FwrPGrBC8BEKNSn9qum3Rfv/wCkL+UKy7FwbgAAAABJRU5ErkJggg==",
			"Name": "Bullet B",
			"Paragraph": {
				"Font": {
					"Name": "If Sans Light",
					"Size": 20.0,
					"Bold": false,
					"Italic": false,
					"Underline": false,
					"Color": "Black",
					"SmallCaps": false,
					"AllCaps": false
				},
				"Alignment": 0,
				"IndentBefore": 63.0,
				"FirstLineIndent": -27.0
			},
			"List": {
				"Visible": true,
				"BulletType": 1,
				"StartValue": 1,
				"IndentLevel": 2,
				"Character": 8226,
				"CharacterFont": "Arial"
			}
		},
		{
			"Base64Png": "data:image/png;base64,iVBORw0KGgoAAAANSUhEUgAAAHsAAAAUCAYAAACtZULwAAAAAXNSR0IArs4c6QAAAARnQU1BAACxjwv8YQUAAAAJcEhZcwAADsMAAA7DAcdvqGQAAALASURBVGhD7ZrttaQgDIanLgqiHqqhGYphE5PgV4KYcb26e99z+DEIGPIQiDqf+qv/Ro+FXVKon8/HLCHEmnLh1lep1BRw/Fgz15Cs+u9Ucq4pZRjdqwJjRPDF2lf4OyrjPh52BKClrEvOqUaZYEhfOGurO2HzmF77S6phghtqiAl8wv7BBRQFPkBfGPwC2FyhSNqEdBXul8DGaOaFbm5uJUNAoM2zDx8OO9Q+R5gQT/oa3BaAL6NQlXdMnvPQwhP/UNuXw74awvNhj+x4S+G2LtH/j0b2UcSzo5XoyFHvZ9WLKFHCMblgkqTtsdCutdmVwfk6j5MZNhz4ssfTwd6961/XEGx23H6Vs1PM5X8lbBmLMuA8JZGUJMm5uu1DiSa0wX5wnfpQ6UqSstGw3ohgt8xuXZxjXqIubHBKTpSkBNXIQdgnoHbrcdGodpJf9QTy/DYuW7g3IZ1gk8FKOWHI1ZKJ2aW3+xzBdkLd1ndhktpi4N+z/LC9Qfhw2BDZAFS2uFaWz5KqjffA7u4+LLvNL+ymEUdCIzp+dnbeA9v0m1L2pvwQ7Oa0TfEOeoWGYIPE4Wtb74A9w1omWFbZ64fO7EkA/HXZOIoz8rUD7kjQeAznY1DPBlMSlM4onGE/TMOwVQfcAZvr7oQt83Le8/2wXZHN13eOtgDo9bKt+gLNA9txz5za18HXw6bo2k7+wJHyFutL2PqushF+oVM/Y/pgt4U6FN3Slvz4cNgHK9iEhpfmSa4FDgixRnW7ZgA7R1r1ch+0U0Nm7SAoL2wQzFueQuzUSmyeffgC2PvMNq+es60VPq/qKbKwH791w8nr5+152EunLr8ry72mPgYQmSO+BaQ+sOWOkm9PUPr3bLm2XISPh20V698YK03fdBfjLP7dch1sFDp58yFkgnBgH1zN7Y8G1OfcU5Dcd+Mr1Te1/gHl1tAF+4MGVgAAAABJRU5ErkJggg==",
			"Name": "Bullet C",
			"Paragraph": {
				"Font": {
					"Name": "If Sans Light",
					"Size": 20.0,
					"Bold": false,
					"Italic": false,
					"Underline": false,
					"Color": "Black",
					"SmallCaps": false,
					"AllCaps": false
				},
				"Alignment": 0,
				"IndentBefore": 99.0,
				"FirstLineIndent": -27.0
			},
			"List": {
				"Visible": true,
				"BulletType": 1,
				"StartValue": 1,
				"IndentLevel": 3,
				"Character": 8226,
				"CharacterFont": "Arial"
			}
		},
		{
			"Base64Png": "data:image/png;base64,iVBORw0KGgoAAAANSUhEUgAAAI4AAAAUCAYAAABbAAUtAAAAAXNSR0IArs4c6QAAAARnQU1BAACxjwv8YQUAAAAJcEhZcwAADsMAAA7DAcdvqGQAAALgSURBVGhD7ZmBsYMgDIadi4GYh2lchmF4CUkQgQCt52u1/nfeVSWBJB9oZQmPHr2h24DjnQnLssBhw8rXdK3BYls7bvlZ+eDMbEz/qxoc74KBpBrn+cI1tIEzAwQX5AHnbRXgyECvCo4N1uL4TegP/wHnqDZw/JqgwePrc1pIwFmnHkMXA8c4+PVdInD48bQYSPxqLw6O/O6tOg84R5VWnDSwG4CTXn7VhGvgTNpVj46iwDARbWxHh7F7f34t769Kf1iO3C88FSzGKbamayvyUFOT9bcYA/XVrPaxRNtkB3GzWf1yfAtw5FyLYwCOGvwEOLFIUBgHBfU+rI4TnxcCCuCgAj4HQekzgQNtLfhFCFfwu7MVsCrJeGk8uV0+pr32sRAsYAewE0AU+23BSRD0kvMuOJVPuQ4v55hovpokOXW40tTjiXAoj1YCB/0qj1723Roz+cXC84Vc6r/nTiyxLxrHjcEBcSxqcl4Gh4uhFl/7N8p+tbx2PoH0/aI4ljL2ic8qCSw+F437vDs4WlJPA0d7IRdw6iJFDcHpvehL7Pua0bUZu7rNTJ83BwfUXHXOAkcBQ/w27KKG4Gh+WQ17sps7ynBn+rw/OCBKRD6DTgJHA2PkdwSO6pfF9pt/jg/s6IW4f5Sa6fMnwFETWwU5AmcrSJnUrwRntFIpesDJFJORVp2LgTMCoGE/ZafoAWenvHjvgsP3/w0cWTlmXnL3NWtdm9UDTqEtmRo4+ooSxbmp7w/sDoPTXo1I0qaIvXp8NYRfsPFDJZ+SRrGQfgqcVMD4caudVFriWzMcbNGuORuV4iUdBOfQB0CaKLUkF69OApIKTotwmbFdij8kGlt/SY+SRKtxcELBV7ltgM2pGCUgZ4MDRYxt6q2DGIdaZBkX+MatirjNkW2D4HgrwxPB0ZfNz2kanCyZeiFxdeGi4AEzHveWUGeCU98vipjDEo+ZTU6ABWq62+Ts2o1iQYXwB9nmgG8+BvrDAAAAAElFTkSuQmCC",
			"Name": "Number",
			"Paragraph": {
				"Font": {
					"Name": "If Sans Light",
					"Size": 20.0,
					"Bold": false,
					"Italic": false,
					"Underline": false,
					"Color": "Black",
					"SmallCaps": false,
					"AllCaps": false
				},
				"Alignment": 0,
				"IndentBefore": 36.0,
				"FirstLineIndent": -36.0
			},
			"List": {
				"Visible": true,
				"BulletType": 0,
				"StartValue": 1,
				"IndentLevel": 1,
				"Character": 8226,
				"CharacterFont": "+mj-lt"
			}
		},
		{
			"Base64Png": "data:image/png;base64,iVBORw0KGgoAAAANSUhEUgAAAHcAAAAUCAYAAAC3WaJ+AAAAAXNSR0IArs4c6QAAAARnQU1BAACxjwv8YQUAAAAJcEhZcwAADsMAAA7DAcdvqGQAAAHqSURBVGhD7ZjhEYMgDIWZKwMxD9OwDMOkAYLagpCCrdfCu+NHbeLTfBgRhUt/q7+B6wygUgq15QNfkLMWjbHo+HdJkphPKYfrDAIVCcwdl9Ov78N1aEChAlMBJ4n5nF7g8sUsuAL9ElxH7YPBfru9XaEFN1eEy61YgUZr9YIr0g89uZv5pHAd3TccOpcCoHMVkHB9ygMwvM0kMS8S+wc9T5qQu+XRA8pp+YKKL2weuFwoKrqmVa11Dp1/RWngbpY/dS7FcIFjThxJkpio9/23HP+f5xWAUp7lDqzoN0VND9dqLkZeQX/SUKzy4lLSctsxff7pvBq1B8tHgwK/2B3mhiv47NuKz793XQB3wD8er+dODTfmlN+BSecx43BH/CPceu7UcNPsl4z8vONwR/zPnuijJoa7F/642DkbuUbhjvkHuFXvBbc5+891EdxO/wW3IUlrO9co3DH/Bbehnpxd43BH/BfcltK2ay3JmrC5kBdxHG6/v8R7drik2Bp9XqlMFrUvfrGIF8Al9fkPwi19HKcCVmfaTdrhlleb++CETVwof8+aVq6cb03ar6V34kkFkydQPWKOyb472zE9/h+EW9sVuUvbxGuO0gKGCkr3/bRxryAC4YiyCII++pY2+2Ux7/mnCVFbjCE+AL5Ol7E3crDMAAAAAElFTkSuQmCC",
			"Name": "Letter",
			"Paragraph": {
				"Font": {
					"Name": "If Sans Light",
					"Size": 20.0,
					"Bold": false,
					"Italic": false,
					"Underline": false,
					"Color": "Black",
					"SmallCaps": false,
					"AllCaps": false
				},
				"Alignment": 0,
				"IndentBefore": 36.0,
				"FirstLineIndent": -36.0
			},
			"List": {
				"Visible": true,
				"BulletType": 0,
				"StartValue": 1,
				"IndentLevel": 1,
				"Character": 8226,
				"CharacterFont": "+mj-lt"
			}
		},
		{
			"Base64Png": "data:image/png;base64,iVBORw0KGgoAAAANSUhEUgAAAIgAAAAPCAYAAAA/D4cyAAAAAXNSR0IArs4c6QAAAARnQU1BAACxjwv8YQUAAAAJcEhZcwAADsMAAA7DAcdvqGQAAAMrSURBVGhD7VmJkeQgDJy4CMjxEI2TcTCcMPpAEsbzXN1NTVdRu7aF3kbA7qP88MMEJ0GOnMrj8Whj288PHY5cUvTtHwTHk3I58J3gKDm1WFO2Xz+NfWu2/5NUNoKA10KQRyomby8RhAri6P0UKJ4fQRbtSU5GWYcgTuK+iiCStO8myFF2tTNM7Q31DwmSci7bKbSVTt+XEuTzRbL4O7Z3rKOM2B7KQq6y49tAEGCdt7oighygPKnzC/y+7TKvO9uo0akxOoCcpqpAsq2XyVZI8CxBlnypYltJqiWnmZzSVVP6im09d+d8eAuvdo8d5svWYewhWo2aDs83QxAmg+4iHkFYLpW0bWWDQckgch07dCT9HuU4IKMDfuKzBC1B9nYmHekZgiz5UsWwMHUxoNz5PHZd8gGG+A06vYIt2ia/E9iupAxtM64Igt0DP64R5HxER8g7Q5DAMAeqHSbZsaCBDkosvSSdXbH3tQ5yMcTuoi+ARvqeeDaxos/txIHslW2yI7mAuUAS3bV7BLoRTZ/UapkgpigjQVwiNMTJGggS6kBW83t6hvkzUmgwQWiV98Os4mVfPDhFuJOfG7Zpbke6KSYEQbta1zpBRsUUBM2kAjgt3AYREISLGA2Rr3u5/hbt+YyJfxUmETd8aTjOTlJXbytuG6zvDkFu2PYKOEdEEHw/5OcGQQA6yR8liL/KxzYOTsDBC95jwHWEiZr4VxEX6doXOXjW80I+D4JG31MEubbtFXCOgCBsczaa7zFBtHK4/nYEuZMA1jMQhHQERZyCAowyRd9XCbLqSxD3SwS5kYe3EQRsemSkrbcdgJs/E4IAONHYSiWq0LBNTECQSEd9D87yeQOvf66dfqJgkSC2y1354hWTzgp6rujrcsr58WWntgFvI0gAT/+cIMrAOfRMDra2WmQgykWdqN7tqxxc0fGTJIx00BbCOhwZ96qoMSWI+BMVL/RFkUF8qVsDXX3VFZ580LLnNtJkO9+XbPsFnONNBKG7fV9YhArUrNiLP5QxIAH67NAXZkHHqh3E0/+sW/JFx0Lf6zyr0/tDGflmCrZg23a+K7xKkFL+ADNEv8LwNph5AAAAAElFTkSuQmCC",
			"Name": "Notes Header 14",
			"Paragraph": {
				"Font": {
					"Name": "If Sans Medium",
					"Size": 14.0,
					"Bold": false,
					"Italic": false,
					"Underline": false,
					"Color": "Black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EQAAAAPCAYAAABdjGkdAAAAAXNSR0IArs4c6QAAAARnQU1BAACxjwv8YQUAAAAJcEhZcwAADsMAAA7DAcdvqGQAAAHRSURBVFhH7ZbbkcMgDEWpi4Koh2pohmJYSRYx6AHsZv2RmdyMZ2KQ9TgI7NC+mnQBqbnFEFpIhW6VaD41Z/ZAFX6foRlIiC1bmb8JpKTQoun4OR3FLAlqnhvhBhJzy+DE7pLS0gcBqTlSoeuYUFNMLaOtB6RS4VaXvA/E243/q9pyBBAQDBd3BaSkSPMEzwfCdFX2DpCKlHGrXVcE4mXIoa/UdHGcl6QPiK3LgEKhgNtG+DC07MpFvQrIVbzsEgMIPgN2aSBQaU9KcNeqKcYo5QN6FBOcoPGqDwlhEQhuJR8I+rvrOwDCRlNSGogXEMfnDvOB2D6kvbVAe3n5Ecxh/AjIlYRMagSySFJ1iQfE9zEX0zvE2kq+TCCqzmMgbPgaE0C41U0gNHcAhOzus0Nd4wPDOYPnR6lW4FkaCOaB25NvWcdALgi9kKeAjHYnwjMmQa4IZv2kArJbALjQ5QIICNufxgUQun9uy+y1f9Y7Q6R+0SGoXowE4gfE8andXSC+jwpb5DUK//P4Lif5PrseAgKiLoGTWbY3tSCs0va1u0iOfcyv7j7WBywbO86o54DwapgJqA8zPPB4bhQVxXYyjvAR8HNa+lBxIJdNrX8D0toP/Oy8/QsFNPUAAAAASUVORK5CYII=",
			"Name": "Notes 14",
			"Paragraph": {
				"Font": {
					"Name": "If Sans Light",
					"Size": 14.0,
					"Bold": false,
					"Italic": false,
					"Underline": false,
					"Color": "Black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NYAAAASCAYAAAAnmiCMAAAAAXNSR0IArs4c6QAAAARnQU1BAACxjwv8YQUAAAAJcEhZcwAADsMAAA7DAcdvqGQAAATXSURBVGhD7VrbbeswDO1cmePOkAWySLJIPrNDZsh3/y8KFAGCACpliRRlkrKkOPZFrw8goHVoPs+x5LQfbsOGDbNjENbt/OU+/vwN6/QYPsjweXc767N/EFTP4e5u8VrC0x0Podbd+RmvLYfLKcTeX+OFN6GrB9dvtzt8uWNHbljXVE9VuwXiLo2wY0FhwxCGBQV+DlcTXhIWDlHx+y5gPf+xsNp7kK71zLlfWMvEbeVh3ZxY7iNbRVhKkr9KWC3DmB91A5sBHT3AXa4mt9sZdhk209qerhW3nodPd2EnuGJOI92Ywtqd724/GH27y/BBxC8V1tvJrWCx2G/sQRDCl9udvgXBp/ytFbeOh4/I/7Rsv9EW+ntUchgJC9QajbIngCWsT3B+SOr+gJ/3V/kkGq8sWeEDRC0Kh6accpsjiyPQS6qqXKAu8L9jR4BdyY758gN9JTa/90L9MIjS0QN19v4JDrGojrjGOwT3F3aVaOvriDYea8St4uEAv1s9oO8oQs0mAEVuzVQIi0TEdy1NWGQXniB7WFgUFn+7wg7Ir0c7IoLwgY3kZElF5nEKT54eYVXlwoZ0gIdItBt+H+/ymAOslDf41AZWGZsICLG9mM3YHh09wNoSeVPvPVHzevXcvA3Z0r0phzXiTvJQYEpYcbeKetBqksICoCEVKoRlBCaC8EGj7VgIhg8kBMZCnxlBHnU71sRKcStzAYQh5WSVjU3+ElkA1J++2Bgn9QLuBcLxUwKhuQcKwdXeK/wAyNw8IgHZ7GWvlomb+jzmoQZjJhEhZuK4VpMqLFEY/j4mu/KklEGMgkwf2BS8zppUEhMHkQp3lXyJXaM6Fw3KEFr60xAb7+XEMtHaA8AcBM9zk7OX/FgmrslDFcpMETE3LQduqwtr7BgLRWHh0EaFe8hCjYJo8NZK9v5dhX9mvdMQCvl5iEY05BLwHHYuv1sEUYRF/kyxvBZbG6CJ1h4A2o5keW1y7h5y9mvF1a9ZSPHzXsfrhuC5rSEsAB/MW4WlP1HHxy0HL5QXeDml8zMsk2CtpGrIJX0h4d+H7iDw9IUP+esS1nRsbYAmWnsAkAT3CH3nD5BQd/w4Qs9Nzn6tuCYPVaDtyC/NqrTCzG1hcefnkbBaiGMVhD6MwReBBbL3jwytpKrNxajb9FfTn4Y+6CQyMJuw4EgK88uvSei5ydmvFdfkoQrGfe4XZqU9/PBYHb5QCv0uCAtAw4lHHiKyHVgSyirI8OGvQ7L0PhW/hlbjvCisVG9tLpoI8F2I35v8ZT2l/ui2xdgAnUQGmnugEzzYTZOxluBrxdWvWbBmokPLoSwsFmBYnMhEEn8kisqNdrkf5iOel+l/whjR0Ace9ciHYqN+Zc1RJFXKJ8uzJhcmopSLP8IFYvj6aGiYA7eFXqFtlntVbItEBjp6YBMcrtG7jl9wJLs+Mr9kx3tKcXqFNV/cIg8Fku1LwtK34ghGELFDTPyBmADEQaL4lcWp8VEbJwLraRKWR1UuvBb83N8nfWp/IMbcxMAqYusk0tHTA9X/kFe4LldZMBrBNbsl4g4o8TDDTMLasEEFkPsC79fyG1iDuHNhrbgzYhPWBht0WknHfb/wKG6+476KteLOiE1YG4oY/tPkwI6osPx7T/Uf6zuxVtx54NwPCUgipp3c1Q4AAAAASUVORK5CYII=",
			"Name": "Notes Header Highlight 14",
			"Paragraph": {
				"Font": {
					"Name": "If Sans Medium",
					"Size": 14.0,
					"Bold": false,
					"Italic": false,
					"Underline": false,
					"Color": "0, 84, 240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I0AAAASCAYAAABmbl0zAAAAAXNSR0IArs4c6QAAAARnQU1BAACxjwv8YQUAAAAJcEhZcwAADsMAAA7DAcdvqGQAAANhSURBVGhD7ZnRjfMgDMczV+a4GbpAF2kX6WN26Ax57vupUnXSqRJnG9OAARdKiD59yl+KdBBiY/sHJL3B7NpVKQvN7ceMX99mOP9SMxLdf5iJm/V6mpn/6q43c50v9yDO+fow4/Gnan5ko+AZOa6nL6tt8hxC83U3pxv1hGqEZjp/m/Hy5FZn1UKD7crYPoamoy9UbZ6LxgPog9hQFmhgYicwkt5tfs3hP4WmVPNl2SVKbdQU3NcnvlA1eSa7AIM+Hup+fJiTmEMAzUxwpHabdmgOV270Vg9o8FjB5N54+8fVVwrNRr5QZXl+mtMRYAGbuElo0EznO92XcQhocoFmoLkhiXis2WsEKicPOEdzcMmVJ22A7+A+CQKFAJYxyuqthQaLEszpSclyvoYjJA7j4rskV8hg7ndzkAWQBe/kqyjPCak7k8JEBI0FRO422CeCoeLA5K/e5DHAqGCW7OQKiGxAEnGCIrG0MkSSEK6kmqCxvvD+yz8US/q3hcTjHPy4PJFfEacruFNPX1qeM8pDg7YWBgqg4UFB4WJocg6xP0iUEkzahhyfglgRJzRaef6VKyQ9m/AVFBuE7cS4KHYq+Ea+VoSGFqXXXwSNLZQsnA+NUkgK0h+bCyZvIwzGPj9eUsdWQlSMEHBf6k5TU8ggX1ZJ21v5WguaiIViaHjgq09AkwsYRfcKoKFx3uqXl58Q7zzH95kJXhKzivyHUqEBuRX8ygX7DpJbWkgct5WvVaBBG/i6wE1WMTThbtMLmnxx08J3HvwcRXj8hHlqhMb6gDEOXkqigFTCwKqFZlVfuTwriqCh3PFcMhfaV6ABvYIU0ChHCz1TAo1m462UZ1uh4Vz4X4FSccGsZP+WvlaBJiPpS4fmNREJTd6h23IX5YPJ2Zhhm14SC18UcvVpCWqEpiSRpYWktp/Xjr7+IWhAFCi8TctCUHFgtb/95FYmxzbCz3bXxx3JMWk/pEZo8Pnl95Dl8n+DimBgSdvRuI6+UKUQOPWDhglOFsl7QbXBZrZaKiSPk36EjQESFh07kZ8lqZFaocmIfoTj50oLGY3r6Iuk5TmhNmh2kfB/PlEhWMkiNWhLX2trh8YXr1T5BWOPw09f2jPa0tfK2qGRoqMQVrrb5qGA9rchvr+mtvS1moz5AyKxnilAV0KgAAAAAElFTkSuQmCC",
			"Name": "Notes Highlight 14",
			"Paragraph": {
				"Font": {
					"Name": "If Sans Light",
					"Size": 14.0,
					"Bold": false,
					"Italic": false,
					"Underline": false,
					"Color": "0, 84, 240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IAAAAAPCAYAAAAs2MfGAAAAAXNSR0IArs4c6QAAAARnQU1BAACxjwv8YQUAAAAJcEhZcwAADsMAAA7DAcdvqGQAAAKYSURBVFhH7ZkLcoQgDIY9FwfyPJ7Gy3AYmgRwQx4ornbdaf8OMxV5JD+foO2U/vWn9XkA4pLCNKVpXkuFEN2fk3P3gCL8/JJqLrKEOS0ng4hLgP7LloO8HpP24jkATME26U0A1nlK4az7o3JijWvO0WO8pysBsLx4BgCQ0ALB2bvAmuYvBwCFcbi7XEd/BoBIC23tAu8DcObJO6UOAGcXjvqxBOT1iCwvHgSAl5wDQIT6UM5YKAHO2ZW5S2OVe1uRCyDHgLn1AkXYnV5jhbmziAM7gL0jwFwQT1O9zm07eY3ayaPnBQOAJYpmltrbxQDIiy13AQMAMjqAUa+GEY1R5huGVqkxYA9CoxpIcn++baKZaLApBwArNhv2EwAcygNle7EBoChRwd2kBoASRxO8BsA6y1D6qfIBsMeQ7S0gO6LFYB5uRY9xFQDH8kB1Acg3m6AVQTdJAJBNl4vAAegsinrS7KR7Y7SG5v5hsY4GQ+4OkMHgcVwDwNE8UF0ASkAcABXcTVIAlFi2OgEAmewAoBbAAYDasVxl4R3Y+Yrn/xqtiYscAEgCzksAGMljDwBq8PF3gCpc9BrsXQCM5ohn6wyxIghOz+64PCdsehUAR/PYBeBDwiSs4wYTpXoBAF3fdwTsq9P3bQDaNijZrr0eyePbANgCxiRbU+0Xn1zfmuoB4I8RYcvfauH3hX9bkvwxuwAIOE0AqL8BAPNHXh/Kg/R1AIBoF4DPLmkqGQXk734G+gbVMdpPyVpXK6w29jwkam/cw/cIWNgmjppDrcI28I6BfxEdAcCOUeRRZHnxbAAKtabhaBjdywXHUA8rigwq7eQ8YgzznzZqHojFDradixeAmC9QFcL0ii2Pi4s0BADqSB4o5UVKP4UgVGMdbZ/2AAAAAElFTkSuQmCC",
			"Name": "Notes Bullet ",
			"Paragraph": {
				"Font": {
					"Name": "If Sans Light",
					"Size": 14.0,
					"Bold": false,
					"Italic": false,
					"Underline": false,
					"Color": "Black",
					"SmallCaps": false,
					"AllCaps": false
				},
				"Alignment": 0,
				"IndentBefore": 22.5,
				"FirstLineIndent": -22.5
			},
			"List": {
				"Visible": true,
				"BulletType": 1,
				"StartValue": 1,
				"IndentLevel": 1,
				"Character": 8226,
				"CharacterFont": "Arial"
			}
		},
		{
			"Base64Png": "data:image/png;base64,iVBORw0KGgoAAAANSUhEUgAAAJoAAAAPCAYAAAAcVNbnAAAAAXNSR0IArs4c6QAAAARnQU1BAACxjwv8YQUAAAAJcEhZcwAADsMAAA7DAcdvqGQAAAL0SURBVGhD7VgLcoQgDPVcHIjzcBov42FoEj5CPhax2rXT19mZ3QgheXkEyxL/8Y8H8LlC20J0yxIXv2YDAz330Xg6gA3+HsLtucxhCy4uLjzCgxDa6pfowmMlsFGKs7iohnOxOI/meXMus/g1odHCQMjHCA1ICCAIvROs0b9JaDfmMotfENoWgwPigQQk45OEtlERtE5wXWjWSfbjuDmXaazePs5/GJ99dObdRjtPEGIUZwM7bBrszNSdHYxp0ildu/vwXc19wNqSEdicfvfl/EFnmMgF6yDHpYbQmqs/WKPGDDmXEq7wPB3bKY8OVWg8FyXfAU7aWOqaOZBXCC0VgncCWZyUoINC7AM3JFMIUhasQviAPoQEdmLMJ0ATEJIsClkwkYsuSEtoPvpG6GQDfyGAveSBQmkKTyCh4ZHebsa0Rrf2ECd5XfAVYC7Zac2U60uElpPoEpPFsWKX3cEWmu6Dj9fEcoCJXFLReIBK3LSRNOHynBWf6lxAFlaxj3ECsPwBXiO0Qt6eGC/OQfFFV7OEZvvoeUnzXdCOVAWnc8EpJ4TW+Ubo+alCE3MRJT98MsoJwPT3KqFloqqNFYftwg70bEBoNC69W6ifdkLzzoLvZ+t2wNnZXACnhDYyDqAKTcxNqDo4w8lfERpE13SCu4TWF/x74PuKh1hRcMbMs7kArgtNcjEvtEFODvy9TGiAumt4cfC3ITScMyK0Ix/f4mDu6VwUURBw3IjQ9Fi4T/qtxZX5STo4wcmfElomwa+yOFbsaO8JsIRm+9jgqKxW+B6a/2wTbJ8zuahCo+7Sr2ELclBomohond0+xAlAjyVhQGhIRn9l8AjM4gCoE+D9UF+cSlATq369YZNXfPRXJMVWDNoYfR3ClVzKJHwnpKsIRWjC9wmhTV1vgIlzArgoNAzaKMqdOCpOIUMrbPOSjh/00fCzg8jL4/g6zEd7AVoh1mmLxTCZC4p3jzH5x/qMCU12Vz62CoPnAjYR6wAneiyIGL8AHH/8OoP4YLMAAAAASUVORK5CYII=",
			"Name": "Notes Number",
			"Paragraph": {
				"Font": {
					"Name": "If Sans Light",
					"Size": 14.0,
					"Bold": false,
					"Italic": false,
					"Underline": false,
					"Color": "Black",
					"SmallCaps": false,
					"AllCaps": false
				},
				"Alignment": 0,
				"IndentBefore": 27.0,
				"FirstLineIndent": -27.0
			},
			"List": {
				"Visible": true,
				"BulletType": 0,
				"StartValue": 1,
				"IndentLevel": 1,
				"Character": 8226,
				"CharacterFont": "+mj-lt"
			}
		}
	]
}]]></PpStyles>
</file>

<file path=customXml/itemProps1.xml><?xml version="1.0" encoding="utf-8"?>
<ds:datastoreItem xmlns:ds="http://schemas.openxmlformats.org/officeDocument/2006/customXml" ds:itemID="{BE61BD02-8C2C-47B2-95B2-0E23D26A39F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1021</Words>
  <Application>Microsoft Office PowerPoint</Application>
  <PresentationFormat>Widescreen</PresentationFormat>
  <Paragraphs>229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If Sans Thin</vt:lpstr>
      <vt:lpstr>If Sans Medium</vt:lpstr>
      <vt:lpstr>If Sans Light</vt:lpstr>
      <vt:lpstr>If Sans</vt:lpstr>
      <vt:lpstr>Arial</vt:lpstr>
      <vt:lpstr>Segoe UI</vt:lpstr>
      <vt:lpstr>Blank</vt:lpstr>
      <vt:lpstr>PowerPoint Presentation</vt:lpstr>
      <vt:lpstr>PowerPoint Presentation</vt:lpstr>
      <vt:lpstr>Overview</vt:lpstr>
      <vt:lpstr>Azure Developer CLI focuses on the developer workflow</vt:lpstr>
      <vt:lpstr>AZ CLI vs. AZD CLI</vt:lpstr>
      <vt:lpstr>AZD in Developer workflow</vt:lpstr>
      <vt:lpstr>Combination of different tooling</vt:lpstr>
      <vt:lpstr>Tooling and support</vt:lpstr>
      <vt:lpstr>DEMO: AZDify your existing project</vt:lpstr>
      <vt:lpstr>Sample application landscape</vt:lpstr>
      <vt:lpstr>Demo summary</vt:lpstr>
      <vt:lpstr>Key takeaways</vt:lpstr>
      <vt:lpstr>Questions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Marjokorpi, Kalle</dc:creator>
  <cp:lastModifiedBy>Marjokorpi, Kalle</cp:lastModifiedBy>
  <cp:revision>1</cp:revision>
  <dcterms:created xsi:type="dcterms:W3CDTF">2023-06-14T10:37:57Z</dcterms:created>
  <dcterms:modified xsi:type="dcterms:W3CDTF">2023-09-22T11:46:59Z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TemplafyTimeStamp">
    <vt:lpwstr>2019-11-25T09:26:09.5347159Z</vt:lpwstr>
  </property>
  <property fmtid="{D5CDD505-2E9C-101B-9397-08002B2CF9AE}" pid="4" name="PrintEnable">
    <vt:lpwstr>true</vt:lpwstr>
  </property>
</Properties>
</file>