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1" r:id="rId3"/>
    <p:sldId id="265" r:id="rId4"/>
    <p:sldId id="281" r:id="rId5"/>
    <p:sldId id="266" r:id="rId6"/>
    <p:sldId id="267" r:id="rId7"/>
    <p:sldId id="263" r:id="rId8"/>
    <p:sldId id="273" r:id="rId9"/>
    <p:sldId id="274" r:id="rId10"/>
    <p:sldId id="264" r:id="rId11"/>
    <p:sldId id="268" r:id="rId12"/>
    <p:sldId id="297" r:id="rId13"/>
    <p:sldId id="323" r:id="rId14"/>
    <p:sldId id="320" r:id="rId15"/>
    <p:sldId id="321" r:id="rId16"/>
    <p:sldId id="269" r:id="rId17"/>
    <p:sldId id="270" r:id="rId18"/>
    <p:sldId id="298" r:id="rId19"/>
    <p:sldId id="322" r:id="rId20"/>
    <p:sldId id="328" r:id="rId21"/>
    <p:sldId id="271" r:id="rId22"/>
    <p:sldId id="272" r:id="rId23"/>
    <p:sldId id="299" r:id="rId24"/>
    <p:sldId id="324" r:id="rId25"/>
    <p:sldId id="325" r:id="rId26"/>
    <p:sldId id="275" r:id="rId27"/>
    <p:sldId id="276" r:id="rId28"/>
    <p:sldId id="279" r:id="rId29"/>
    <p:sldId id="280" r:id="rId30"/>
    <p:sldId id="300" r:id="rId31"/>
    <p:sldId id="301" r:id="rId32"/>
    <p:sldId id="302" r:id="rId33"/>
    <p:sldId id="303" r:id="rId34"/>
    <p:sldId id="304" r:id="rId35"/>
    <p:sldId id="305" r:id="rId36"/>
    <p:sldId id="277" r:id="rId37"/>
    <p:sldId id="310" r:id="rId38"/>
    <p:sldId id="278" r:id="rId39"/>
    <p:sldId id="306" r:id="rId40"/>
    <p:sldId id="307" r:id="rId41"/>
    <p:sldId id="286" r:id="rId42"/>
    <p:sldId id="287" r:id="rId43"/>
    <p:sldId id="308" r:id="rId44"/>
    <p:sldId id="309" r:id="rId45"/>
    <p:sldId id="282" r:id="rId46"/>
    <p:sldId id="283" r:id="rId47"/>
    <p:sldId id="311" r:id="rId48"/>
    <p:sldId id="312" r:id="rId49"/>
    <p:sldId id="284" r:id="rId50"/>
    <p:sldId id="285" r:id="rId51"/>
    <p:sldId id="313" r:id="rId52"/>
    <p:sldId id="314" r:id="rId53"/>
    <p:sldId id="289" r:id="rId54"/>
    <p:sldId id="316" r:id="rId55"/>
    <p:sldId id="317" r:id="rId56"/>
    <p:sldId id="318" r:id="rId57"/>
    <p:sldId id="288" r:id="rId58"/>
    <p:sldId id="315" r:id="rId59"/>
    <p:sldId id="290" r:id="rId60"/>
    <p:sldId id="319" r:id="rId61"/>
    <p:sldId id="291" r:id="rId62"/>
    <p:sldId id="292" r:id="rId63"/>
    <p:sldId id="329" r:id="rId64"/>
    <p:sldId id="330" r:id="rId65"/>
    <p:sldId id="293" r:id="rId66"/>
    <p:sldId id="294" r:id="rId67"/>
    <p:sldId id="295" r:id="rId68"/>
    <p:sldId id="296" r:id="rId69"/>
    <p:sldId id="327" r:id="rId70"/>
    <p:sldId id="32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12" Type="http://schemas.openxmlformats.org/officeDocument/2006/relationships/image" Target="../media/image12.sv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97.svg"/><Relationship Id="rId11" Type="http://schemas.openxmlformats.org/officeDocument/2006/relationships/image" Target="../media/image11.png"/><Relationship Id="rId5" Type="http://schemas.openxmlformats.org/officeDocument/2006/relationships/image" Target="../media/image96.png"/><Relationship Id="rId10" Type="http://schemas.openxmlformats.org/officeDocument/2006/relationships/image" Target="../media/image99.svg"/><Relationship Id="rId4" Type="http://schemas.openxmlformats.org/officeDocument/2006/relationships/image" Target="../media/image31.svg"/><Relationship Id="rId9" Type="http://schemas.openxmlformats.org/officeDocument/2006/relationships/image" Target="../media/image98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6.svg"/><Relationship Id="rId5" Type="http://schemas.openxmlformats.org/officeDocument/2006/relationships/image" Target="../media/image13.png"/><Relationship Id="rId4" Type="http://schemas.openxmlformats.org/officeDocument/2006/relationships/image" Target="../media/image105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79.png"/><Relationship Id="rId7" Type="http://schemas.openxmlformats.org/officeDocument/2006/relationships/image" Target="../media/image46.png"/><Relationship Id="rId2" Type="http://schemas.openxmlformats.org/officeDocument/2006/relationships/image" Target="../media/image115.svg"/><Relationship Id="rId1" Type="http://schemas.openxmlformats.org/officeDocument/2006/relationships/image" Target="../media/image114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80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42.png"/><Relationship Id="rId7" Type="http://schemas.openxmlformats.org/officeDocument/2006/relationships/image" Target="../media/image124.png"/><Relationship Id="rId2" Type="http://schemas.openxmlformats.org/officeDocument/2006/relationships/image" Target="../media/image123.svg"/><Relationship Id="rId1" Type="http://schemas.openxmlformats.org/officeDocument/2006/relationships/image" Target="../media/image122.png"/><Relationship Id="rId6" Type="http://schemas.openxmlformats.org/officeDocument/2006/relationships/image" Target="../media/image8.svg"/><Relationship Id="rId5" Type="http://schemas.openxmlformats.org/officeDocument/2006/relationships/image" Target="../media/image22.png"/><Relationship Id="rId4" Type="http://schemas.openxmlformats.org/officeDocument/2006/relationships/image" Target="../media/image43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sv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2" Type="http://schemas.openxmlformats.org/officeDocument/2006/relationships/image" Target="../media/image129.svg"/><Relationship Id="rId1" Type="http://schemas.openxmlformats.org/officeDocument/2006/relationships/image" Target="../media/image128.png"/><Relationship Id="rId6" Type="http://schemas.openxmlformats.org/officeDocument/2006/relationships/image" Target="../media/image8.svg"/><Relationship Id="rId5" Type="http://schemas.openxmlformats.org/officeDocument/2006/relationships/image" Target="../media/image22.png"/><Relationship Id="rId10" Type="http://schemas.openxmlformats.org/officeDocument/2006/relationships/image" Target="../media/image105.svg"/><Relationship Id="rId4" Type="http://schemas.openxmlformats.org/officeDocument/2006/relationships/image" Target="../media/image131.svg"/><Relationship Id="rId9" Type="http://schemas.openxmlformats.org/officeDocument/2006/relationships/image" Target="../media/image104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0.svg"/><Relationship Id="rId18" Type="http://schemas.openxmlformats.org/officeDocument/2006/relationships/image" Target="../media/image143.png"/><Relationship Id="rId3" Type="http://schemas.openxmlformats.org/officeDocument/2006/relationships/hyperlink" Target="https://www.udemy.com/" TargetMode="External"/><Relationship Id="rId7" Type="http://schemas.openxmlformats.org/officeDocument/2006/relationships/hyperlink" Target="https://www.actuaries.org.uk/learn-and-develop/lifelong-learning/what-data-science-actuarial-viewpoint" TargetMode="External"/><Relationship Id="rId12" Type="http://schemas.openxmlformats.org/officeDocument/2006/relationships/image" Target="../media/image139.png"/><Relationship Id="rId17" Type="http://schemas.openxmlformats.org/officeDocument/2006/relationships/image" Target="../media/image142.svg"/><Relationship Id="rId2" Type="http://schemas.openxmlformats.org/officeDocument/2006/relationships/hyperlink" Target="https://www.edx.org/" TargetMode="External"/><Relationship Id="rId16" Type="http://schemas.openxmlformats.org/officeDocument/2006/relationships/image" Target="../media/image141.png"/><Relationship Id="rId1" Type="http://schemas.openxmlformats.org/officeDocument/2006/relationships/hyperlink" Target="https://www.actuaries.org.uk/news-and-insights/news/actuarial-impact-data-science" TargetMode="External"/><Relationship Id="rId6" Type="http://schemas.openxmlformats.org/officeDocument/2006/relationships/hyperlink" Target="https://www.actuaries.org.uk/upholding-standards/data-science-ethics" TargetMode="External"/><Relationship Id="rId11" Type="http://schemas.openxmlformats.org/officeDocument/2006/relationships/image" Target="../media/image43.svg"/><Relationship Id="rId5" Type="http://schemas.openxmlformats.org/officeDocument/2006/relationships/hyperlink" Target="https://docs.microsoft.com/en-us/learn/" TargetMode="External"/><Relationship Id="rId15" Type="http://schemas.openxmlformats.org/officeDocument/2006/relationships/image" Target="../media/image12.svg"/><Relationship Id="rId10" Type="http://schemas.openxmlformats.org/officeDocument/2006/relationships/image" Target="../media/image48.png"/><Relationship Id="rId19" Type="http://schemas.openxmlformats.org/officeDocument/2006/relationships/image" Target="../media/image144.svg"/><Relationship Id="rId4" Type="http://schemas.openxmlformats.org/officeDocument/2006/relationships/hyperlink" Target="https://azure.microsoft.com/en-gb/" TargetMode="External"/><Relationship Id="rId9" Type="http://schemas.openxmlformats.org/officeDocument/2006/relationships/image" Target="../media/image138.svg"/><Relationship Id="rId14" Type="http://schemas.openxmlformats.org/officeDocument/2006/relationships/image" Target="../media/image15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kaggle.com/" TargetMode="External"/><Relationship Id="rId1" Type="http://schemas.openxmlformats.org/officeDocument/2006/relationships/hyperlink" Target="https://colab.research.google.com/" TargetMode="Externa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2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46.svg"/><Relationship Id="rId1" Type="http://schemas.openxmlformats.org/officeDocument/2006/relationships/image" Target="../media/image145.png"/><Relationship Id="rId6" Type="http://schemas.openxmlformats.org/officeDocument/2006/relationships/image" Target="../media/image142.svg"/><Relationship Id="rId5" Type="http://schemas.openxmlformats.org/officeDocument/2006/relationships/image" Target="../media/image147.png"/><Relationship Id="rId4" Type="http://schemas.openxmlformats.org/officeDocument/2006/relationships/image" Target="../media/image6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150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svg"/><Relationship Id="rId1" Type="http://schemas.openxmlformats.org/officeDocument/2006/relationships/image" Target="../media/image152.png"/><Relationship Id="rId4" Type="http://schemas.openxmlformats.org/officeDocument/2006/relationships/image" Target="../media/image155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svg"/><Relationship Id="rId1" Type="http://schemas.openxmlformats.org/officeDocument/2006/relationships/image" Target="../media/image157.png"/><Relationship Id="rId4" Type="http://schemas.openxmlformats.org/officeDocument/2006/relationships/image" Target="../media/image160.sv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hyperlink" Target="https://pjlee.net/" TargetMode="External"/><Relationship Id="rId7" Type="http://schemas.openxmlformats.org/officeDocument/2006/relationships/image" Target="../media/image166.svg"/><Relationship Id="rId2" Type="http://schemas.openxmlformats.org/officeDocument/2006/relationships/hyperlink" Target="https://www.linkedin.com/in/patrick-lee-data-ai-software/" TargetMode="External"/><Relationship Id="rId1" Type="http://schemas.openxmlformats.org/officeDocument/2006/relationships/hyperlink" Target="mailto:Patrick.lee@inqa.com" TargetMode="External"/><Relationship Id="rId6" Type="http://schemas.openxmlformats.org/officeDocument/2006/relationships/image" Target="../media/image165.png"/><Relationship Id="rId5" Type="http://schemas.openxmlformats.org/officeDocument/2006/relationships/image" Target="../media/image164.svg"/><Relationship Id="rId4" Type="http://schemas.openxmlformats.org/officeDocument/2006/relationships/image" Target="../media/image163.png"/><Relationship Id="rId9" Type="http://schemas.openxmlformats.org/officeDocument/2006/relationships/image" Target="../media/image14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6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4" Type="http://schemas.openxmlformats.org/officeDocument/2006/relationships/image" Target="../media/image8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image" Target="../media/image95.svg"/><Relationship Id="rId1" Type="http://schemas.openxmlformats.org/officeDocument/2006/relationships/image" Target="../media/image100.png"/><Relationship Id="rId6" Type="http://schemas.openxmlformats.org/officeDocument/2006/relationships/image" Target="../media/image97.svg"/><Relationship Id="rId11" Type="http://schemas.openxmlformats.org/officeDocument/2006/relationships/image" Target="../media/image15.png"/><Relationship Id="rId5" Type="http://schemas.openxmlformats.org/officeDocument/2006/relationships/image" Target="../media/image101.png"/><Relationship Id="rId10" Type="http://schemas.openxmlformats.org/officeDocument/2006/relationships/image" Target="../media/image99.svg"/><Relationship Id="rId4" Type="http://schemas.openxmlformats.org/officeDocument/2006/relationships/image" Target="../media/image31.svg"/><Relationship Id="rId9" Type="http://schemas.openxmlformats.org/officeDocument/2006/relationships/image" Target="../media/image98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8.png"/><Relationship Id="rId7" Type="http://schemas.openxmlformats.org/officeDocument/2006/relationships/image" Target="../media/image109.png"/><Relationship Id="rId2" Type="http://schemas.openxmlformats.org/officeDocument/2006/relationships/image" Target="../media/image12.svg"/><Relationship Id="rId1" Type="http://schemas.openxmlformats.org/officeDocument/2006/relationships/image" Target="../media/image15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5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83.png"/><Relationship Id="rId7" Type="http://schemas.openxmlformats.org/officeDocument/2006/relationships/image" Target="../media/image50.png"/><Relationship Id="rId2" Type="http://schemas.openxmlformats.org/officeDocument/2006/relationships/image" Target="../media/image115.svg"/><Relationship Id="rId1" Type="http://schemas.openxmlformats.org/officeDocument/2006/relationships/image" Target="../media/image116.png"/><Relationship Id="rId6" Type="http://schemas.openxmlformats.org/officeDocument/2006/relationships/image" Target="../media/image66.svg"/><Relationship Id="rId5" Type="http://schemas.openxmlformats.org/officeDocument/2006/relationships/image" Target="../media/image73.png"/><Relationship Id="rId4" Type="http://schemas.openxmlformats.org/officeDocument/2006/relationships/image" Target="../media/image80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48.png"/><Relationship Id="rId7" Type="http://schemas.openxmlformats.org/officeDocument/2006/relationships/image" Target="../media/image127.png"/><Relationship Id="rId2" Type="http://schemas.openxmlformats.org/officeDocument/2006/relationships/image" Target="../media/image123.svg"/><Relationship Id="rId1" Type="http://schemas.openxmlformats.org/officeDocument/2006/relationships/image" Target="../media/image126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3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svg"/><Relationship Id="rId3" Type="http://schemas.openxmlformats.org/officeDocument/2006/relationships/image" Target="../media/image135.png"/><Relationship Id="rId7" Type="http://schemas.openxmlformats.org/officeDocument/2006/relationships/image" Target="../media/image136.png"/><Relationship Id="rId2" Type="http://schemas.openxmlformats.org/officeDocument/2006/relationships/image" Target="../media/image129.svg"/><Relationship Id="rId1" Type="http://schemas.openxmlformats.org/officeDocument/2006/relationships/image" Target="../media/image134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05.svg"/><Relationship Id="rId4" Type="http://schemas.openxmlformats.org/officeDocument/2006/relationships/image" Target="../media/image131.svg"/><Relationship Id="rId9" Type="http://schemas.openxmlformats.org/officeDocument/2006/relationships/image" Target="../media/image108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hyperlink" Target="https://docs.microsoft.com/en-us/learn/" TargetMode="External"/><Relationship Id="rId18" Type="http://schemas.openxmlformats.org/officeDocument/2006/relationships/image" Target="../media/image144.svg"/><Relationship Id="rId3" Type="http://schemas.openxmlformats.org/officeDocument/2006/relationships/hyperlink" Target="https://www.actuaries.org.uk/news-and-insights/news/actuarial-impact-data-science" TargetMode="External"/><Relationship Id="rId7" Type="http://schemas.openxmlformats.org/officeDocument/2006/relationships/hyperlink" Target="https://www.udemy.com/" TargetMode="External"/><Relationship Id="rId12" Type="http://schemas.openxmlformats.org/officeDocument/2006/relationships/image" Target="../media/image12.svg"/><Relationship Id="rId17" Type="http://schemas.openxmlformats.org/officeDocument/2006/relationships/image" Target="../media/image143.png"/><Relationship Id="rId2" Type="http://schemas.openxmlformats.org/officeDocument/2006/relationships/image" Target="../media/image138.svg"/><Relationship Id="rId16" Type="http://schemas.openxmlformats.org/officeDocument/2006/relationships/hyperlink" Target="https://www.actuaries.org.uk/upholding-standards/data-science-ethics" TargetMode="External"/><Relationship Id="rId1" Type="http://schemas.openxmlformats.org/officeDocument/2006/relationships/image" Target="../media/image137.png"/><Relationship Id="rId6" Type="http://schemas.openxmlformats.org/officeDocument/2006/relationships/hyperlink" Target="https://www.edx.org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43.svg"/><Relationship Id="rId15" Type="http://schemas.openxmlformats.org/officeDocument/2006/relationships/image" Target="../media/image142.svg"/><Relationship Id="rId10" Type="http://schemas.openxmlformats.org/officeDocument/2006/relationships/hyperlink" Target="https://azure.microsoft.com/en-gb/" TargetMode="External"/><Relationship Id="rId19" Type="http://schemas.openxmlformats.org/officeDocument/2006/relationships/hyperlink" Target="https://www.actuaries.org.uk/learn-and-develop/lifelong-learning/what-data-science-actuarial-viewpoint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140.svg"/><Relationship Id="rId14" Type="http://schemas.openxmlformats.org/officeDocument/2006/relationships/image" Target="../media/image141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5.png"/><Relationship Id="rId6" Type="http://schemas.openxmlformats.org/officeDocument/2006/relationships/hyperlink" Target="https://www.kaggle.com/" TargetMode="External"/><Relationship Id="rId5" Type="http://schemas.openxmlformats.org/officeDocument/2006/relationships/image" Target="../media/image43.svg"/><Relationship Id="rId4" Type="http://schemas.openxmlformats.org/officeDocument/2006/relationships/image" Target="../media/image48.pn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46.svg"/><Relationship Id="rId1" Type="http://schemas.openxmlformats.org/officeDocument/2006/relationships/image" Target="../media/image148.png"/><Relationship Id="rId6" Type="http://schemas.openxmlformats.org/officeDocument/2006/relationships/image" Target="../media/image142.svg"/><Relationship Id="rId5" Type="http://schemas.openxmlformats.org/officeDocument/2006/relationships/image" Target="../media/image141.png"/><Relationship Id="rId4" Type="http://schemas.openxmlformats.org/officeDocument/2006/relationships/image" Target="../media/image6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43.svg"/><Relationship Id="rId1" Type="http://schemas.openxmlformats.org/officeDocument/2006/relationships/image" Target="../media/image48.png"/><Relationship Id="rId4" Type="http://schemas.openxmlformats.org/officeDocument/2006/relationships/image" Target="../media/image150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svg"/><Relationship Id="rId1" Type="http://schemas.openxmlformats.org/officeDocument/2006/relationships/image" Target="../media/image156.png"/><Relationship Id="rId4" Type="http://schemas.openxmlformats.org/officeDocument/2006/relationships/image" Target="../media/image155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58.svg"/><Relationship Id="rId1" Type="http://schemas.openxmlformats.org/officeDocument/2006/relationships/image" Target="../media/image161.png"/><Relationship Id="rId4" Type="http://schemas.openxmlformats.org/officeDocument/2006/relationships/image" Target="../media/image160.svg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svg"/><Relationship Id="rId3" Type="http://schemas.openxmlformats.org/officeDocument/2006/relationships/hyperlink" Target="mailto:Patrick.lee@inqa.com" TargetMode="External"/><Relationship Id="rId7" Type="http://schemas.openxmlformats.org/officeDocument/2006/relationships/image" Target="../media/image143.png"/><Relationship Id="rId2" Type="http://schemas.openxmlformats.org/officeDocument/2006/relationships/image" Target="../media/image164.svg"/><Relationship Id="rId1" Type="http://schemas.openxmlformats.org/officeDocument/2006/relationships/image" Target="../media/image168.png"/><Relationship Id="rId6" Type="http://schemas.openxmlformats.org/officeDocument/2006/relationships/hyperlink" Target="https://www.linkedin.com/in/patrick-lee-data-ai-software/" TargetMode="External"/><Relationship Id="rId5" Type="http://schemas.openxmlformats.org/officeDocument/2006/relationships/image" Target="../media/image166.svg"/><Relationship Id="rId4" Type="http://schemas.openxmlformats.org/officeDocument/2006/relationships/image" Target="../media/image169.png"/><Relationship Id="rId9" Type="http://schemas.openxmlformats.org/officeDocument/2006/relationships/hyperlink" Target="https://pjlee.net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14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17.svg"/><Relationship Id="rId1" Type="http://schemas.openxmlformats.org/officeDocument/2006/relationships/image" Target="../media/image23.png"/><Relationship Id="rId6" Type="http://schemas.openxmlformats.org/officeDocument/2006/relationships/image" Target="../media/image21.svg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29.svg"/><Relationship Id="rId1" Type="http://schemas.openxmlformats.org/officeDocument/2006/relationships/image" Target="../media/image36.png"/><Relationship Id="rId6" Type="http://schemas.openxmlformats.org/officeDocument/2006/relationships/image" Target="../media/image33.svg"/><Relationship Id="rId5" Type="http://schemas.openxmlformats.org/officeDocument/2006/relationships/image" Target="../media/image37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svg"/><Relationship Id="rId1" Type="http://schemas.openxmlformats.org/officeDocument/2006/relationships/image" Target="../media/image48.png"/><Relationship Id="rId6" Type="http://schemas.openxmlformats.org/officeDocument/2006/relationships/image" Target="../media/image47.svg"/><Relationship Id="rId5" Type="http://schemas.openxmlformats.org/officeDocument/2006/relationships/image" Target="../media/image50.png"/><Relationship Id="rId4" Type="http://schemas.openxmlformats.org/officeDocument/2006/relationships/image" Target="../media/image4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52.svg"/><Relationship Id="rId1" Type="http://schemas.openxmlformats.org/officeDocument/2006/relationships/image" Target="../media/image59.png"/><Relationship Id="rId6" Type="http://schemas.openxmlformats.org/officeDocument/2006/relationships/image" Target="../media/image56.svg"/><Relationship Id="rId5" Type="http://schemas.openxmlformats.org/officeDocument/2006/relationships/image" Target="../media/image61.png"/><Relationship Id="rId4" Type="http://schemas.openxmlformats.org/officeDocument/2006/relationships/image" Target="../media/image5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66.svg"/><Relationship Id="rId1" Type="http://schemas.openxmlformats.org/officeDocument/2006/relationships/image" Target="../media/image73.png"/><Relationship Id="rId6" Type="http://schemas.openxmlformats.org/officeDocument/2006/relationships/image" Target="../media/image70.svg"/><Relationship Id="rId5" Type="http://schemas.openxmlformats.org/officeDocument/2006/relationships/image" Target="../media/image75.png"/><Relationship Id="rId4" Type="http://schemas.openxmlformats.org/officeDocument/2006/relationships/image" Target="../media/image6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0.svg"/><Relationship Id="rId1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science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Big data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AI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6B48267C-777D-49CB-BEEB-7EAEFB418B1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BDB33C25-2566-4358-8B60-AC94C3FA5D4B}" type="pres">
      <dgm:prSet presAssocID="{40FC4FFE-8987-4A26-B7F4-8A516F18ADAE}" presName="compNode" presStyleCnt="0"/>
      <dgm:spPr/>
    </dgm:pt>
    <dgm:pt modelId="{F6F01418-F163-4E8C-9B96-FCA61D5CB047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BBB0CD7F-CD33-4341-8233-F015C32DD06E}" type="pres">
      <dgm:prSet presAssocID="{40FC4FFE-8987-4A26-B7F4-8A516F18ADAE}" presName="spaceRect" presStyleCnt="0"/>
      <dgm:spPr/>
    </dgm:pt>
    <dgm:pt modelId="{A0E2AE62-CBE9-4DD1-AB82-11A69F9C239E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7B610662-B8A4-454F-BC80-7CD852E478FB}" type="pres">
      <dgm:prSet presAssocID="{5B62599A-5C9B-48E7-896E-EA782AC60C8B}" presName="sibTrans" presStyleCnt="0"/>
      <dgm:spPr/>
    </dgm:pt>
    <dgm:pt modelId="{76BB1AB3-B7F9-434B-81AB-A2DDC7EF2323}" type="pres">
      <dgm:prSet presAssocID="{49225C73-1633-42F1-AB3B-7CB183E5F8B8}" presName="compNode" presStyleCnt="0"/>
      <dgm:spPr/>
    </dgm:pt>
    <dgm:pt modelId="{81C6129A-16C8-457D-BD15-C35C556A247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7361472-6DB0-48D8-ADF0-DB13EC41BF25}" type="pres">
      <dgm:prSet presAssocID="{49225C73-1633-42F1-AB3B-7CB183E5F8B8}" presName="spaceRect" presStyleCnt="0"/>
      <dgm:spPr/>
    </dgm:pt>
    <dgm:pt modelId="{2F0E6DED-D92D-4C38-A9C8-39205BB414E6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8CC775D8-5130-4142-93A3-87432332A900}" type="pres">
      <dgm:prSet presAssocID="{9646853A-8964-4519-A5B1-0B7D18B2983D}" presName="sibTrans" presStyleCnt="0"/>
      <dgm:spPr/>
    </dgm:pt>
    <dgm:pt modelId="{5EC4EF84-2D36-4093-8E7B-BCDD98E36095}" type="pres">
      <dgm:prSet presAssocID="{1C383F32-22E8-4F62-A3E0-BDC3D5F48992}" presName="compNode" presStyleCnt="0"/>
      <dgm:spPr/>
    </dgm:pt>
    <dgm:pt modelId="{8D7AADCC-D53E-469D-AC6A-736D070BF58F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BA8EF07-7A60-4187-A153-55DA029C3D55}" type="pres">
      <dgm:prSet presAssocID="{1C383F32-22E8-4F62-A3E0-BDC3D5F48992}" presName="spaceRect" presStyleCnt="0"/>
      <dgm:spPr/>
    </dgm:pt>
    <dgm:pt modelId="{91E71829-D233-436F-81CE-B04C2B3FE145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D49D9612-7483-4889-8F75-E79B40118E25}" type="presOf" srcId="{01A66772-F185-4D58-B8BB-E9370D7A7A2B}" destId="{6B48267C-777D-49CB-BEEB-7EAEFB418B1D}" srcOrd="0" destOrd="0" presId="urn:microsoft.com/office/officeart/2018/2/layout/Icon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DA1D5670-1E5F-4CFB-8153-3994D601CDC4}" type="presOf" srcId="{1C383F32-22E8-4F62-A3E0-BDC3D5F48992}" destId="{91E71829-D233-436F-81CE-B04C2B3FE145}" srcOrd="0" destOrd="0" presId="urn:microsoft.com/office/officeart/2018/2/layout/Icon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8F56AF9A-C099-4088-96DC-190DE97553A4}" type="presOf" srcId="{40FC4FFE-8987-4A26-B7F4-8A516F18ADAE}" destId="{A0E2AE62-CBE9-4DD1-AB82-11A69F9C239E}" srcOrd="0" destOrd="0" presId="urn:microsoft.com/office/officeart/2018/2/layout/IconLabelList"/>
    <dgm:cxn modelId="{00E2AEFF-83CC-4964-9B36-E445F8FCE4DC}" type="presOf" srcId="{49225C73-1633-42F1-AB3B-7CB183E5F8B8}" destId="{2F0E6DED-D92D-4C38-A9C8-39205BB414E6}" srcOrd="0" destOrd="0" presId="urn:microsoft.com/office/officeart/2018/2/layout/IconLabelList"/>
    <dgm:cxn modelId="{73A26582-FAB0-46BD-92E5-A4502EE5E85B}" type="presParOf" srcId="{6B48267C-777D-49CB-BEEB-7EAEFB418B1D}" destId="{BDB33C25-2566-4358-8B60-AC94C3FA5D4B}" srcOrd="0" destOrd="0" presId="urn:microsoft.com/office/officeart/2018/2/layout/IconLabelList"/>
    <dgm:cxn modelId="{B93D957C-6CB7-4F1C-B7D1-0CD36E00A9A6}" type="presParOf" srcId="{BDB33C25-2566-4358-8B60-AC94C3FA5D4B}" destId="{F6F01418-F163-4E8C-9B96-FCA61D5CB047}" srcOrd="0" destOrd="0" presId="urn:microsoft.com/office/officeart/2018/2/layout/IconLabelList"/>
    <dgm:cxn modelId="{CE4054FB-58C9-4551-B8E5-EB340B912378}" type="presParOf" srcId="{BDB33C25-2566-4358-8B60-AC94C3FA5D4B}" destId="{BBB0CD7F-CD33-4341-8233-F015C32DD06E}" srcOrd="1" destOrd="0" presId="urn:microsoft.com/office/officeart/2018/2/layout/IconLabelList"/>
    <dgm:cxn modelId="{EB5EC16C-F79C-45D4-A636-6183FBF6F8E6}" type="presParOf" srcId="{BDB33C25-2566-4358-8B60-AC94C3FA5D4B}" destId="{A0E2AE62-CBE9-4DD1-AB82-11A69F9C239E}" srcOrd="2" destOrd="0" presId="urn:microsoft.com/office/officeart/2018/2/layout/IconLabelList"/>
    <dgm:cxn modelId="{8C34FC9B-088D-4951-BD8E-347A834C2E21}" type="presParOf" srcId="{6B48267C-777D-49CB-BEEB-7EAEFB418B1D}" destId="{7B610662-B8A4-454F-BC80-7CD852E478FB}" srcOrd="1" destOrd="0" presId="urn:microsoft.com/office/officeart/2018/2/layout/IconLabelList"/>
    <dgm:cxn modelId="{648A4353-9E84-4AF7-8DC5-8F43D7A72C9B}" type="presParOf" srcId="{6B48267C-777D-49CB-BEEB-7EAEFB418B1D}" destId="{76BB1AB3-B7F9-434B-81AB-A2DDC7EF2323}" srcOrd="2" destOrd="0" presId="urn:microsoft.com/office/officeart/2018/2/layout/IconLabelList"/>
    <dgm:cxn modelId="{7BAC47EF-65C0-4CDC-9345-5C99FB7B70A4}" type="presParOf" srcId="{76BB1AB3-B7F9-434B-81AB-A2DDC7EF2323}" destId="{81C6129A-16C8-457D-BD15-C35C556A247A}" srcOrd="0" destOrd="0" presId="urn:microsoft.com/office/officeart/2018/2/layout/IconLabelList"/>
    <dgm:cxn modelId="{3965B954-3890-4004-87A1-695D2CDDC3C5}" type="presParOf" srcId="{76BB1AB3-B7F9-434B-81AB-A2DDC7EF2323}" destId="{E7361472-6DB0-48D8-ADF0-DB13EC41BF25}" srcOrd="1" destOrd="0" presId="urn:microsoft.com/office/officeart/2018/2/layout/IconLabelList"/>
    <dgm:cxn modelId="{4330E48B-3A5D-4427-87B1-723A56E126E6}" type="presParOf" srcId="{76BB1AB3-B7F9-434B-81AB-A2DDC7EF2323}" destId="{2F0E6DED-D92D-4C38-A9C8-39205BB414E6}" srcOrd="2" destOrd="0" presId="urn:microsoft.com/office/officeart/2018/2/layout/IconLabelList"/>
    <dgm:cxn modelId="{2699512A-D6CD-409D-96B4-73EA1DB7ED51}" type="presParOf" srcId="{6B48267C-777D-49CB-BEEB-7EAEFB418B1D}" destId="{8CC775D8-5130-4142-93A3-87432332A900}" srcOrd="3" destOrd="0" presId="urn:microsoft.com/office/officeart/2018/2/layout/IconLabelList"/>
    <dgm:cxn modelId="{D703F002-01AE-4607-85F5-9F5A1D724976}" type="presParOf" srcId="{6B48267C-777D-49CB-BEEB-7EAEFB418B1D}" destId="{5EC4EF84-2D36-4093-8E7B-BCDD98E36095}" srcOrd="4" destOrd="0" presId="urn:microsoft.com/office/officeart/2018/2/layout/IconLabelList"/>
    <dgm:cxn modelId="{CC2F68AF-8204-4998-A02B-34447324BF6D}" type="presParOf" srcId="{5EC4EF84-2D36-4093-8E7B-BCDD98E36095}" destId="{8D7AADCC-D53E-469D-AC6A-736D070BF58F}" srcOrd="0" destOrd="0" presId="urn:microsoft.com/office/officeart/2018/2/layout/IconLabelList"/>
    <dgm:cxn modelId="{AAAF35B6-B5EB-4E5A-A2BD-6A375304ED48}" type="presParOf" srcId="{5EC4EF84-2D36-4093-8E7B-BCDD98E36095}" destId="{ABA8EF07-7A60-4187-A153-55DA029C3D55}" srcOrd="1" destOrd="0" presId="urn:microsoft.com/office/officeart/2018/2/layout/IconLabelList"/>
    <dgm:cxn modelId="{C8D9225A-CD4C-4B00-BA39-909AC461F2D9}" type="presParOf" srcId="{5EC4EF84-2D36-4093-8E7B-BCDD98E36095}" destId="{91E71829-D233-436F-81CE-B04C2B3FE1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EC7E94-C33A-418A-BE8C-12FA1EC4C9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526C8B-472D-40BB-8E1C-D2C8BF9B17C9}">
      <dgm:prSet/>
      <dgm:spPr/>
      <dgm:t>
        <a:bodyPr/>
        <a:lstStyle/>
        <a:p>
          <a:r>
            <a:rPr lang="en-GB"/>
            <a:t>(NB not free)</a:t>
          </a:r>
          <a:endParaRPr lang="en-US"/>
        </a:p>
      </dgm:t>
    </dgm:pt>
    <dgm:pt modelId="{4D017D2E-79A2-47C0-9BC3-7248E09CF8B2}" type="parTrans" cxnId="{F2535165-7D4A-4AF7-904D-C9CB07E44C4E}">
      <dgm:prSet/>
      <dgm:spPr/>
      <dgm:t>
        <a:bodyPr/>
        <a:lstStyle/>
        <a:p>
          <a:endParaRPr lang="en-US"/>
        </a:p>
      </dgm:t>
    </dgm:pt>
    <dgm:pt modelId="{CBC5C495-1E0E-4D06-BC4D-348BBC454A89}" type="sibTrans" cxnId="{F2535165-7D4A-4AF7-904D-C9CB07E44C4E}">
      <dgm:prSet/>
      <dgm:spPr/>
      <dgm:t>
        <a:bodyPr/>
        <a:lstStyle/>
        <a:p>
          <a:endParaRPr lang="en-US"/>
        </a:p>
      </dgm:t>
    </dgm:pt>
    <dgm:pt modelId="{40D392D2-9670-46D2-AA2F-3BC5FC5EDFD1}">
      <dgm:prSet/>
      <dgm:spPr/>
      <dgm:t>
        <a:bodyPr/>
        <a:lstStyle/>
        <a:p>
          <a:r>
            <a:rPr lang="en-GB"/>
            <a:t>Easy sharing of dashboards</a:t>
          </a:r>
          <a:endParaRPr lang="en-US"/>
        </a:p>
      </dgm:t>
    </dgm:pt>
    <dgm:pt modelId="{5AEDFA49-7045-459F-946D-830C7ACA15FE}" type="parTrans" cxnId="{C1B31F34-D302-4429-9805-CF0D705A7A60}">
      <dgm:prSet/>
      <dgm:spPr/>
      <dgm:t>
        <a:bodyPr/>
        <a:lstStyle/>
        <a:p>
          <a:endParaRPr lang="en-US"/>
        </a:p>
      </dgm:t>
    </dgm:pt>
    <dgm:pt modelId="{FA0AED3A-0151-4B12-A7F5-76DB2C392FE5}" type="sibTrans" cxnId="{C1B31F34-D302-4429-9805-CF0D705A7A60}">
      <dgm:prSet/>
      <dgm:spPr/>
      <dgm:t>
        <a:bodyPr/>
        <a:lstStyle/>
        <a:p>
          <a:endParaRPr lang="en-US"/>
        </a:p>
      </dgm:t>
    </dgm:pt>
    <dgm:pt modelId="{DF406CA9-9538-49CC-9C40-1EFC3D1A6C30}">
      <dgm:prSet/>
      <dgm:spPr/>
      <dgm:t>
        <a:bodyPr/>
        <a:lstStyle/>
        <a:p>
          <a:r>
            <a:rPr lang="en-GB"/>
            <a:t>Easy for senior management to use/interact with </a:t>
          </a:r>
          <a:endParaRPr lang="en-US"/>
        </a:p>
      </dgm:t>
    </dgm:pt>
    <dgm:pt modelId="{8606518D-E70C-4967-8E54-7F79FE64D81F}" type="parTrans" cxnId="{4D88ECAD-80EB-4A5F-8465-AB604E5B4D4D}">
      <dgm:prSet/>
      <dgm:spPr/>
      <dgm:t>
        <a:bodyPr/>
        <a:lstStyle/>
        <a:p>
          <a:endParaRPr lang="en-US"/>
        </a:p>
      </dgm:t>
    </dgm:pt>
    <dgm:pt modelId="{36DD16F1-836D-4823-B159-BBD631F07AF1}" type="sibTrans" cxnId="{4D88ECAD-80EB-4A5F-8465-AB604E5B4D4D}">
      <dgm:prSet/>
      <dgm:spPr/>
      <dgm:t>
        <a:bodyPr/>
        <a:lstStyle/>
        <a:p>
          <a:endParaRPr lang="en-US"/>
        </a:p>
      </dgm:t>
    </dgm:pt>
    <dgm:pt modelId="{1A70CFD4-D56B-4C1E-9053-62366E0442BE}">
      <dgm:prSet/>
      <dgm:spPr/>
      <dgm:t>
        <a:bodyPr/>
        <a:lstStyle/>
        <a:p>
          <a:r>
            <a:rPr lang="en-GB"/>
            <a:t>Natural language query facility</a:t>
          </a:r>
          <a:endParaRPr lang="en-US"/>
        </a:p>
      </dgm:t>
    </dgm:pt>
    <dgm:pt modelId="{A9E4E14E-8970-44DC-B0B7-1284C05B6781}" type="parTrans" cxnId="{27037198-8086-40E5-A765-2C0A1950C30E}">
      <dgm:prSet/>
      <dgm:spPr/>
      <dgm:t>
        <a:bodyPr/>
        <a:lstStyle/>
        <a:p>
          <a:endParaRPr lang="en-US"/>
        </a:p>
      </dgm:t>
    </dgm:pt>
    <dgm:pt modelId="{D82058C8-64AF-4927-891F-8BC613EFC74B}" type="sibTrans" cxnId="{27037198-8086-40E5-A765-2C0A1950C30E}">
      <dgm:prSet/>
      <dgm:spPr/>
      <dgm:t>
        <a:bodyPr/>
        <a:lstStyle/>
        <a:p>
          <a:endParaRPr lang="en-US"/>
        </a:p>
      </dgm:t>
    </dgm:pt>
    <dgm:pt modelId="{FE90F8B5-9BDC-4627-A9F4-C648CBB01D86}">
      <dgm:prSet/>
      <dgm:spPr/>
      <dgm:t>
        <a:bodyPr/>
        <a:lstStyle/>
        <a:p>
          <a:r>
            <a:rPr lang="en-GB" dirty="0"/>
            <a:t>Easy to apply the same filter to lots of different charts/tables quickly</a:t>
          </a:r>
          <a:endParaRPr lang="en-US" dirty="0"/>
        </a:p>
      </dgm:t>
    </dgm:pt>
    <dgm:pt modelId="{8C9EF62E-E5F5-4D12-AAC1-E04754FF157A}" type="parTrans" cxnId="{77887A6F-07B9-4602-A2F4-0EC98F5F5D95}">
      <dgm:prSet/>
      <dgm:spPr/>
      <dgm:t>
        <a:bodyPr/>
        <a:lstStyle/>
        <a:p>
          <a:endParaRPr lang="en-US"/>
        </a:p>
      </dgm:t>
    </dgm:pt>
    <dgm:pt modelId="{1F88B4EB-5C11-4243-AC3F-76A12C293C30}" type="sibTrans" cxnId="{77887A6F-07B9-4602-A2F4-0EC98F5F5D95}">
      <dgm:prSet/>
      <dgm:spPr/>
      <dgm:t>
        <a:bodyPr/>
        <a:lstStyle/>
        <a:p>
          <a:endParaRPr lang="en-US"/>
        </a:p>
      </dgm:t>
    </dgm:pt>
    <dgm:pt modelId="{0AA266CD-090B-41DD-91E9-F2946DA2D5E2}">
      <dgm:prSet/>
      <dgm:spPr/>
      <dgm:t>
        <a:bodyPr/>
        <a:lstStyle/>
        <a:p>
          <a:r>
            <a:rPr lang="en-GB"/>
            <a:t>An alternative to doing bespoke websites</a:t>
          </a:r>
          <a:endParaRPr lang="en-US"/>
        </a:p>
      </dgm:t>
    </dgm:pt>
    <dgm:pt modelId="{0A6B4BC3-A736-4579-BAD5-448EADA29076}" type="parTrans" cxnId="{D2724109-01C6-4E2F-BAE0-10C6A8A1F986}">
      <dgm:prSet/>
      <dgm:spPr/>
      <dgm:t>
        <a:bodyPr/>
        <a:lstStyle/>
        <a:p>
          <a:endParaRPr lang="en-US"/>
        </a:p>
      </dgm:t>
    </dgm:pt>
    <dgm:pt modelId="{6148CD7A-7348-477A-885E-CD8282C744D3}" type="sibTrans" cxnId="{D2724109-01C6-4E2F-BAE0-10C6A8A1F986}">
      <dgm:prSet/>
      <dgm:spPr/>
      <dgm:t>
        <a:bodyPr/>
        <a:lstStyle/>
        <a:p>
          <a:endParaRPr lang="en-US"/>
        </a:p>
      </dgm:t>
    </dgm:pt>
    <dgm:pt modelId="{B21202EE-0E00-4E3D-A80F-6DF2C5C5587B}" type="pres">
      <dgm:prSet presAssocID="{5BEC7E94-C33A-418A-BE8C-12FA1EC4C91B}" presName="root" presStyleCnt="0">
        <dgm:presLayoutVars>
          <dgm:dir/>
          <dgm:resizeHandles val="exact"/>
        </dgm:presLayoutVars>
      </dgm:prSet>
      <dgm:spPr/>
    </dgm:pt>
    <dgm:pt modelId="{696E506B-15E7-448C-BFCD-0A6EA358D2F2}" type="pres">
      <dgm:prSet presAssocID="{AA526C8B-472D-40BB-8E1C-D2C8BF9B17C9}" presName="compNode" presStyleCnt="0"/>
      <dgm:spPr/>
    </dgm:pt>
    <dgm:pt modelId="{92512ACB-8530-42AA-A794-402AC7CD8B3C}" type="pres">
      <dgm:prSet presAssocID="{AA526C8B-472D-40BB-8E1C-D2C8BF9B17C9}" presName="bgRect" presStyleLbl="bgShp" presStyleIdx="0" presStyleCnt="6"/>
      <dgm:spPr/>
    </dgm:pt>
    <dgm:pt modelId="{4A9EB9B4-14F0-47E3-94F5-9C9872926159}" type="pres">
      <dgm:prSet presAssocID="{AA526C8B-472D-40BB-8E1C-D2C8BF9B17C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B46477CD-6B06-4AE0-89DE-13C7599B2FC4}" type="pres">
      <dgm:prSet presAssocID="{AA526C8B-472D-40BB-8E1C-D2C8BF9B17C9}" presName="spaceRect" presStyleCnt="0"/>
      <dgm:spPr/>
    </dgm:pt>
    <dgm:pt modelId="{25459D10-4966-4545-A206-19915608A19A}" type="pres">
      <dgm:prSet presAssocID="{AA526C8B-472D-40BB-8E1C-D2C8BF9B17C9}" presName="parTx" presStyleLbl="revTx" presStyleIdx="0" presStyleCnt="6">
        <dgm:presLayoutVars>
          <dgm:chMax val="0"/>
          <dgm:chPref val="0"/>
        </dgm:presLayoutVars>
      </dgm:prSet>
      <dgm:spPr/>
    </dgm:pt>
    <dgm:pt modelId="{A9D62CAA-34EC-4D28-9E09-667D4B1BEDB5}" type="pres">
      <dgm:prSet presAssocID="{CBC5C495-1E0E-4D06-BC4D-348BBC454A89}" presName="sibTrans" presStyleCnt="0"/>
      <dgm:spPr/>
    </dgm:pt>
    <dgm:pt modelId="{212F9452-D778-4BFC-96E8-4B919EEB7635}" type="pres">
      <dgm:prSet presAssocID="{40D392D2-9670-46D2-AA2F-3BC5FC5EDFD1}" presName="compNode" presStyleCnt="0"/>
      <dgm:spPr/>
    </dgm:pt>
    <dgm:pt modelId="{BF466486-3FC1-4100-B271-D9A02F34FDC0}" type="pres">
      <dgm:prSet presAssocID="{40D392D2-9670-46D2-AA2F-3BC5FC5EDFD1}" presName="bgRect" presStyleLbl="bgShp" presStyleIdx="1" presStyleCnt="6"/>
      <dgm:spPr/>
    </dgm:pt>
    <dgm:pt modelId="{7011B78F-475E-4733-AFB9-CD838D7E5CED}" type="pres">
      <dgm:prSet presAssocID="{40D392D2-9670-46D2-AA2F-3BC5FC5EDFD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8108E4B-A6AF-4584-8DF0-2D39E583CC8C}" type="pres">
      <dgm:prSet presAssocID="{40D392D2-9670-46D2-AA2F-3BC5FC5EDFD1}" presName="spaceRect" presStyleCnt="0"/>
      <dgm:spPr/>
    </dgm:pt>
    <dgm:pt modelId="{4531DDE6-1FF1-4C9A-A81B-2C08F9A5AE80}" type="pres">
      <dgm:prSet presAssocID="{40D392D2-9670-46D2-AA2F-3BC5FC5EDFD1}" presName="parTx" presStyleLbl="revTx" presStyleIdx="1" presStyleCnt="6">
        <dgm:presLayoutVars>
          <dgm:chMax val="0"/>
          <dgm:chPref val="0"/>
        </dgm:presLayoutVars>
      </dgm:prSet>
      <dgm:spPr/>
    </dgm:pt>
    <dgm:pt modelId="{9EA9F492-6A87-458A-9BB0-97CF58329B45}" type="pres">
      <dgm:prSet presAssocID="{FA0AED3A-0151-4B12-A7F5-76DB2C392FE5}" presName="sibTrans" presStyleCnt="0"/>
      <dgm:spPr/>
    </dgm:pt>
    <dgm:pt modelId="{7B1C9A3D-E602-464A-92FC-07DA067EEF60}" type="pres">
      <dgm:prSet presAssocID="{DF406CA9-9538-49CC-9C40-1EFC3D1A6C30}" presName="compNode" presStyleCnt="0"/>
      <dgm:spPr/>
    </dgm:pt>
    <dgm:pt modelId="{74CDB558-AEE1-44E1-A583-C81DA3B034D3}" type="pres">
      <dgm:prSet presAssocID="{DF406CA9-9538-49CC-9C40-1EFC3D1A6C30}" presName="bgRect" presStyleLbl="bgShp" presStyleIdx="2" presStyleCnt="6"/>
      <dgm:spPr/>
    </dgm:pt>
    <dgm:pt modelId="{377B383E-FF80-4C6A-83EA-6B6D79E9F37E}" type="pres">
      <dgm:prSet presAssocID="{DF406CA9-9538-49CC-9C40-1EFC3D1A6C3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44D7B38E-427A-488E-82EF-5501B8C8169C}" type="pres">
      <dgm:prSet presAssocID="{DF406CA9-9538-49CC-9C40-1EFC3D1A6C30}" presName="spaceRect" presStyleCnt="0"/>
      <dgm:spPr/>
    </dgm:pt>
    <dgm:pt modelId="{C2D55526-62B7-4489-BDFE-749787BDFA37}" type="pres">
      <dgm:prSet presAssocID="{DF406CA9-9538-49CC-9C40-1EFC3D1A6C30}" presName="parTx" presStyleLbl="revTx" presStyleIdx="2" presStyleCnt="6">
        <dgm:presLayoutVars>
          <dgm:chMax val="0"/>
          <dgm:chPref val="0"/>
        </dgm:presLayoutVars>
      </dgm:prSet>
      <dgm:spPr/>
    </dgm:pt>
    <dgm:pt modelId="{C192954C-63F5-4F35-8786-A11F1505FACD}" type="pres">
      <dgm:prSet presAssocID="{36DD16F1-836D-4823-B159-BBD631F07AF1}" presName="sibTrans" presStyleCnt="0"/>
      <dgm:spPr/>
    </dgm:pt>
    <dgm:pt modelId="{73ADC871-4BDA-411C-8215-F26D036EB3C5}" type="pres">
      <dgm:prSet presAssocID="{1A70CFD4-D56B-4C1E-9053-62366E0442BE}" presName="compNode" presStyleCnt="0"/>
      <dgm:spPr/>
    </dgm:pt>
    <dgm:pt modelId="{0D8CDB2E-D10B-4401-8DA6-05CCB76CEE67}" type="pres">
      <dgm:prSet presAssocID="{1A70CFD4-D56B-4C1E-9053-62366E0442BE}" presName="bgRect" presStyleLbl="bgShp" presStyleIdx="3" presStyleCnt="6"/>
      <dgm:spPr/>
    </dgm:pt>
    <dgm:pt modelId="{2BB9FB3F-DA2E-4927-BC09-C568C0026450}" type="pres">
      <dgm:prSet presAssocID="{1A70CFD4-D56B-4C1E-9053-62366E0442B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C24D3B4-CD92-4D62-B989-707695823456}" type="pres">
      <dgm:prSet presAssocID="{1A70CFD4-D56B-4C1E-9053-62366E0442BE}" presName="spaceRect" presStyleCnt="0"/>
      <dgm:spPr/>
    </dgm:pt>
    <dgm:pt modelId="{FAFC2EC5-B0B3-4436-980E-A7307E6ECF62}" type="pres">
      <dgm:prSet presAssocID="{1A70CFD4-D56B-4C1E-9053-62366E0442BE}" presName="parTx" presStyleLbl="revTx" presStyleIdx="3" presStyleCnt="6">
        <dgm:presLayoutVars>
          <dgm:chMax val="0"/>
          <dgm:chPref val="0"/>
        </dgm:presLayoutVars>
      </dgm:prSet>
      <dgm:spPr/>
    </dgm:pt>
    <dgm:pt modelId="{D6F3F4A7-99A9-4105-A02B-5617D2C475A6}" type="pres">
      <dgm:prSet presAssocID="{D82058C8-64AF-4927-891F-8BC613EFC74B}" presName="sibTrans" presStyleCnt="0"/>
      <dgm:spPr/>
    </dgm:pt>
    <dgm:pt modelId="{70D0D3D8-6DFB-43C5-A254-18B44FA983A6}" type="pres">
      <dgm:prSet presAssocID="{FE90F8B5-9BDC-4627-A9F4-C648CBB01D86}" presName="compNode" presStyleCnt="0"/>
      <dgm:spPr/>
    </dgm:pt>
    <dgm:pt modelId="{9780FC68-22D4-4D04-9272-42A7119D5397}" type="pres">
      <dgm:prSet presAssocID="{FE90F8B5-9BDC-4627-A9F4-C648CBB01D86}" presName="bgRect" presStyleLbl="bgShp" presStyleIdx="4" presStyleCnt="6"/>
      <dgm:spPr/>
    </dgm:pt>
    <dgm:pt modelId="{D8F6A4F5-D64E-4223-BE66-5E508D80DF1B}" type="pres">
      <dgm:prSet presAssocID="{FE90F8B5-9BDC-4627-A9F4-C648CBB01D8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6EF7AABF-7C0F-4703-B2EF-83C381098961}" type="pres">
      <dgm:prSet presAssocID="{FE90F8B5-9BDC-4627-A9F4-C648CBB01D86}" presName="spaceRect" presStyleCnt="0"/>
      <dgm:spPr/>
    </dgm:pt>
    <dgm:pt modelId="{61371A02-BB4F-433B-BE8C-19534C5284BA}" type="pres">
      <dgm:prSet presAssocID="{FE90F8B5-9BDC-4627-A9F4-C648CBB01D86}" presName="parTx" presStyleLbl="revTx" presStyleIdx="4" presStyleCnt="6">
        <dgm:presLayoutVars>
          <dgm:chMax val="0"/>
          <dgm:chPref val="0"/>
        </dgm:presLayoutVars>
      </dgm:prSet>
      <dgm:spPr/>
    </dgm:pt>
    <dgm:pt modelId="{231F48CA-8DE3-47CF-B698-3DCF41EF2B2A}" type="pres">
      <dgm:prSet presAssocID="{1F88B4EB-5C11-4243-AC3F-76A12C293C30}" presName="sibTrans" presStyleCnt="0"/>
      <dgm:spPr/>
    </dgm:pt>
    <dgm:pt modelId="{32175E79-7B9A-4312-9790-7A1FE3755627}" type="pres">
      <dgm:prSet presAssocID="{0AA266CD-090B-41DD-91E9-F2946DA2D5E2}" presName="compNode" presStyleCnt="0"/>
      <dgm:spPr/>
    </dgm:pt>
    <dgm:pt modelId="{121AB2EB-24C0-4448-9C67-2D676E5CA006}" type="pres">
      <dgm:prSet presAssocID="{0AA266CD-090B-41DD-91E9-F2946DA2D5E2}" presName="bgRect" presStyleLbl="bgShp" presStyleIdx="5" presStyleCnt="6"/>
      <dgm:spPr/>
    </dgm:pt>
    <dgm:pt modelId="{D57F1919-B78D-4F02-B5CC-29C217F67A18}" type="pres">
      <dgm:prSet presAssocID="{0AA266CD-090B-41DD-91E9-F2946DA2D5E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D37A92D-6350-4CD0-931E-A28CB0843D2D}" type="pres">
      <dgm:prSet presAssocID="{0AA266CD-090B-41DD-91E9-F2946DA2D5E2}" presName="spaceRect" presStyleCnt="0"/>
      <dgm:spPr/>
    </dgm:pt>
    <dgm:pt modelId="{8E161685-6B29-47C1-AD96-319FFB7A2625}" type="pres">
      <dgm:prSet presAssocID="{0AA266CD-090B-41DD-91E9-F2946DA2D5E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8649601-270E-45DF-A148-006D6FE654F6}" type="presOf" srcId="{DF406CA9-9538-49CC-9C40-1EFC3D1A6C30}" destId="{C2D55526-62B7-4489-BDFE-749787BDFA37}" srcOrd="0" destOrd="0" presId="urn:microsoft.com/office/officeart/2018/2/layout/IconVerticalSolidList"/>
    <dgm:cxn modelId="{D2724109-01C6-4E2F-BAE0-10C6A8A1F986}" srcId="{5BEC7E94-C33A-418A-BE8C-12FA1EC4C91B}" destId="{0AA266CD-090B-41DD-91E9-F2946DA2D5E2}" srcOrd="5" destOrd="0" parTransId="{0A6B4BC3-A736-4579-BAD5-448EADA29076}" sibTransId="{6148CD7A-7348-477A-885E-CD8282C744D3}"/>
    <dgm:cxn modelId="{C6BB6511-A01E-417D-8095-9E90CACABD40}" type="presOf" srcId="{0AA266CD-090B-41DD-91E9-F2946DA2D5E2}" destId="{8E161685-6B29-47C1-AD96-319FFB7A2625}" srcOrd="0" destOrd="0" presId="urn:microsoft.com/office/officeart/2018/2/layout/IconVerticalSolidList"/>
    <dgm:cxn modelId="{C1B31F34-D302-4429-9805-CF0D705A7A60}" srcId="{5BEC7E94-C33A-418A-BE8C-12FA1EC4C91B}" destId="{40D392D2-9670-46D2-AA2F-3BC5FC5EDFD1}" srcOrd="1" destOrd="0" parTransId="{5AEDFA49-7045-459F-946D-830C7ACA15FE}" sibTransId="{FA0AED3A-0151-4B12-A7F5-76DB2C392FE5}"/>
    <dgm:cxn modelId="{F2535165-7D4A-4AF7-904D-C9CB07E44C4E}" srcId="{5BEC7E94-C33A-418A-BE8C-12FA1EC4C91B}" destId="{AA526C8B-472D-40BB-8E1C-D2C8BF9B17C9}" srcOrd="0" destOrd="0" parTransId="{4D017D2E-79A2-47C0-9BC3-7248E09CF8B2}" sibTransId="{CBC5C495-1E0E-4D06-BC4D-348BBC454A89}"/>
    <dgm:cxn modelId="{77887A6F-07B9-4602-A2F4-0EC98F5F5D95}" srcId="{5BEC7E94-C33A-418A-BE8C-12FA1EC4C91B}" destId="{FE90F8B5-9BDC-4627-A9F4-C648CBB01D86}" srcOrd="4" destOrd="0" parTransId="{8C9EF62E-E5F5-4D12-AAC1-E04754FF157A}" sibTransId="{1F88B4EB-5C11-4243-AC3F-76A12C293C30}"/>
    <dgm:cxn modelId="{3F23A651-EA4F-4829-9C5D-39F4F417184F}" type="presOf" srcId="{1A70CFD4-D56B-4C1E-9053-62366E0442BE}" destId="{FAFC2EC5-B0B3-4436-980E-A7307E6ECF62}" srcOrd="0" destOrd="0" presId="urn:microsoft.com/office/officeart/2018/2/layout/IconVerticalSolidList"/>
    <dgm:cxn modelId="{16236856-42E9-405B-805F-646CB03D1F2B}" type="presOf" srcId="{AA526C8B-472D-40BB-8E1C-D2C8BF9B17C9}" destId="{25459D10-4966-4545-A206-19915608A19A}" srcOrd="0" destOrd="0" presId="urn:microsoft.com/office/officeart/2018/2/layout/IconVerticalSolidList"/>
    <dgm:cxn modelId="{27037198-8086-40E5-A765-2C0A1950C30E}" srcId="{5BEC7E94-C33A-418A-BE8C-12FA1EC4C91B}" destId="{1A70CFD4-D56B-4C1E-9053-62366E0442BE}" srcOrd="3" destOrd="0" parTransId="{A9E4E14E-8970-44DC-B0B7-1284C05B6781}" sibTransId="{D82058C8-64AF-4927-891F-8BC613EFC74B}"/>
    <dgm:cxn modelId="{57E92FAB-20E8-42E2-9FDB-D61637723D55}" type="presOf" srcId="{5BEC7E94-C33A-418A-BE8C-12FA1EC4C91B}" destId="{B21202EE-0E00-4E3D-A80F-6DF2C5C5587B}" srcOrd="0" destOrd="0" presId="urn:microsoft.com/office/officeart/2018/2/layout/IconVerticalSolidList"/>
    <dgm:cxn modelId="{4D88ECAD-80EB-4A5F-8465-AB604E5B4D4D}" srcId="{5BEC7E94-C33A-418A-BE8C-12FA1EC4C91B}" destId="{DF406CA9-9538-49CC-9C40-1EFC3D1A6C30}" srcOrd="2" destOrd="0" parTransId="{8606518D-E70C-4967-8E54-7F79FE64D81F}" sibTransId="{36DD16F1-836D-4823-B159-BBD631F07AF1}"/>
    <dgm:cxn modelId="{4350B8BA-D70D-4BBA-9E16-D298822554D5}" type="presOf" srcId="{FE90F8B5-9BDC-4627-A9F4-C648CBB01D86}" destId="{61371A02-BB4F-433B-BE8C-19534C5284BA}" srcOrd="0" destOrd="0" presId="urn:microsoft.com/office/officeart/2018/2/layout/IconVerticalSolidList"/>
    <dgm:cxn modelId="{D2035AD4-D2FA-4ED9-8495-388D5FA8CFBD}" type="presOf" srcId="{40D392D2-9670-46D2-AA2F-3BC5FC5EDFD1}" destId="{4531DDE6-1FF1-4C9A-A81B-2C08F9A5AE80}" srcOrd="0" destOrd="0" presId="urn:microsoft.com/office/officeart/2018/2/layout/IconVerticalSolidList"/>
    <dgm:cxn modelId="{F838A7AE-A275-413E-A046-EADE1B4074D5}" type="presParOf" srcId="{B21202EE-0E00-4E3D-A80F-6DF2C5C5587B}" destId="{696E506B-15E7-448C-BFCD-0A6EA358D2F2}" srcOrd="0" destOrd="0" presId="urn:microsoft.com/office/officeart/2018/2/layout/IconVerticalSolidList"/>
    <dgm:cxn modelId="{5DDB1BD1-ACF5-4207-8629-3A30B49DBD9A}" type="presParOf" srcId="{696E506B-15E7-448C-BFCD-0A6EA358D2F2}" destId="{92512ACB-8530-42AA-A794-402AC7CD8B3C}" srcOrd="0" destOrd="0" presId="urn:microsoft.com/office/officeart/2018/2/layout/IconVerticalSolidList"/>
    <dgm:cxn modelId="{B091011A-1145-4FB0-897A-136BC1FF4466}" type="presParOf" srcId="{696E506B-15E7-448C-BFCD-0A6EA358D2F2}" destId="{4A9EB9B4-14F0-47E3-94F5-9C9872926159}" srcOrd="1" destOrd="0" presId="urn:microsoft.com/office/officeart/2018/2/layout/IconVerticalSolidList"/>
    <dgm:cxn modelId="{48416034-4A21-4EDC-8BBA-4F11B9A030EC}" type="presParOf" srcId="{696E506B-15E7-448C-BFCD-0A6EA358D2F2}" destId="{B46477CD-6B06-4AE0-89DE-13C7599B2FC4}" srcOrd="2" destOrd="0" presId="urn:microsoft.com/office/officeart/2018/2/layout/IconVerticalSolidList"/>
    <dgm:cxn modelId="{9EDC2FE6-9E3D-4854-A7EF-C1E0325475CE}" type="presParOf" srcId="{696E506B-15E7-448C-BFCD-0A6EA358D2F2}" destId="{25459D10-4966-4545-A206-19915608A19A}" srcOrd="3" destOrd="0" presId="urn:microsoft.com/office/officeart/2018/2/layout/IconVerticalSolidList"/>
    <dgm:cxn modelId="{297167BD-273F-4A08-91F2-FFE3C67B2B25}" type="presParOf" srcId="{B21202EE-0E00-4E3D-A80F-6DF2C5C5587B}" destId="{A9D62CAA-34EC-4D28-9E09-667D4B1BEDB5}" srcOrd="1" destOrd="0" presId="urn:microsoft.com/office/officeart/2018/2/layout/IconVerticalSolidList"/>
    <dgm:cxn modelId="{7DD3C42B-4174-486F-9537-8A3EE3C2A2E8}" type="presParOf" srcId="{B21202EE-0E00-4E3D-A80F-6DF2C5C5587B}" destId="{212F9452-D778-4BFC-96E8-4B919EEB7635}" srcOrd="2" destOrd="0" presId="urn:microsoft.com/office/officeart/2018/2/layout/IconVerticalSolidList"/>
    <dgm:cxn modelId="{D5700C82-6A7F-4024-AFAE-FDA2AFF996E3}" type="presParOf" srcId="{212F9452-D778-4BFC-96E8-4B919EEB7635}" destId="{BF466486-3FC1-4100-B271-D9A02F34FDC0}" srcOrd="0" destOrd="0" presId="urn:microsoft.com/office/officeart/2018/2/layout/IconVerticalSolidList"/>
    <dgm:cxn modelId="{68D6FB38-5AA3-4211-AFAB-592B7E947153}" type="presParOf" srcId="{212F9452-D778-4BFC-96E8-4B919EEB7635}" destId="{7011B78F-475E-4733-AFB9-CD838D7E5CED}" srcOrd="1" destOrd="0" presId="urn:microsoft.com/office/officeart/2018/2/layout/IconVerticalSolidList"/>
    <dgm:cxn modelId="{42562A9D-166D-4A67-ADDB-1D258C11C76F}" type="presParOf" srcId="{212F9452-D778-4BFC-96E8-4B919EEB7635}" destId="{28108E4B-A6AF-4584-8DF0-2D39E583CC8C}" srcOrd="2" destOrd="0" presId="urn:microsoft.com/office/officeart/2018/2/layout/IconVerticalSolidList"/>
    <dgm:cxn modelId="{DC44D3CF-BFB9-49EA-91F6-DA437DF59C8E}" type="presParOf" srcId="{212F9452-D778-4BFC-96E8-4B919EEB7635}" destId="{4531DDE6-1FF1-4C9A-A81B-2C08F9A5AE80}" srcOrd="3" destOrd="0" presId="urn:microsoft.com/office/officeart/2018/2/layout/IconVerticalSolidList"/>
    <dgm:cxn modelId="{B899A2E8-1D3D-4262-8FE0-F102B4A9E028}" type="presParOf" srcId="{B21202EE-0E00-4E3D-A80F-6DF2C5C5587B}" destId="{9EA9F492-6A87-458A-9BB0-97CF58329B45}" srcOrd="3" destOrd="0" presId="urn:microsoft.com/office/officeart/2018/2/layout/IconVerticalSolidList"/>
    <dgm:cxn modelId="{C4C86315-2F29-4C77-BF73-4D831F50EE44}" type="presParOf" srcId="{B21202EE-0E00-4E3D-A80F-6DF2C5C5587B}" destId="{7B1C9A3D-E602-464A-92FC-07DA067EEF60}" srcOrd="4" destOrd="0" presId="urn:microsoft.com/office/officeart/2018/2/layout/IconVerticalSolidList"/>
    <dgm:cxn modelId="{ECFB7BA6-9294-43CC-91B4-59B0A3F8E8B5}" type="presParOf" srcId="{7B1C9A3D-E602-464A-92FC-07DA067EEF60}" destId="{74CDB558-AEE1-44E1-A583-C81DA3B034D3}" srcOrd="0" destOrd="0" presId="urn:microsoft.com/office/officeart/2018/2/layout/IconVerticalSolidList"/>
    <dgm:cxn modelId="{66DF456E-1A02-4BF2-8E8E-03065B17A746}" type="presParOf" srcId="{7B1C9A3D-E602-464A-92FC-07DA067EEF60}" destId="{377B383E-FF80-4C6A-83EA-6B6D79E9F37E}" srcOrd="1" destOrd="0" presId="urn:microsoft.com/office/officeart/2018/2/layout/IconVerticalSolidList"/>
    <dgm:cxn modelId="{24B85B65-F9D6-40EB-8443-FC3704625D10}" type="presParOf" srcId="{7B1C9A3D-E602-464A-92FC-07DA067EEF60}" destId="{44D7B38E-427A-488E-82EF-5501B8C8169C}" srcOrd="2" destOrd="0" presId="urn:microsoft.com/office/officeart/2018/2/layout/IconVerticalSolidList"/>
    <dgm:cxn modelId="{95193566-2114-4722-B83D-274C0BC8F1DA}" type="presParOf" srcId="{7B1C9A3D-E602-464A-92FC-07DA067EEF60}" destId="{C2D55526-62B7-4489-BDFE-749787BDFA37}" srcOrd="3" destOrd="0" presId="urn:microsoft.com/office/officeart/2018/2/layout/IconVerticalSolidList"/>
    <dgm:cxn modelId="{D93F92A8-506F-457D-B998-5801DF83A476}" type="presParOf" srcId="{B21202EE-0E00-4E3D-A80F-6DF2C5C5587B}" destId="{C192954C-63F5-4F35-8786-A11F1505FACD}" srcOrd="5" destOrd="0" presId="urn:microsoft.com/office/officeart/2018/2/layout/IconVerticalSolidList"/>
    <dgm:cxn modelId="{F8219932-7304-4D98-86D2-ABFFCD1C6D20}" type="presParOf" srcId="{B21202EE-0E00-4E3D-A80F-6DF2C5C5587B}" destId="{73ADC871-4BDA-411C-8215-F26D036EB3C5}" srcOrd="6" destOrd="0" presId="urn:microsoft.com/office/officeart/2018/2/layout/IconVerticalSolidList"/>
    <dgm:cxn modelId="{D5D4807B-7BB1-437F-814C-F9259719EE28}" type="presParOf" srcId="{73ADC871-4BDA-411C-8215-F26D036EB3C5}" destId="{0D8CDB2E-D10B-4401-8DA6-05CCB76CEE67}" srcOrd="0" destOrd="0" presId="urn:microsoft.com/office/officeart/2018/2/layout/IconVerticalSolidList"/>
    <dgm:cxn modelId="{8D660E27-B188-4095-9F60-8133B4D6C372}" type="presParOf" srcId="{73ADC871-4BDA-411C-8215-F26D036EB3C5}" destId="{2BB9FB3F-DA2E-4927-BC09-C568C0026450}" srcOrd="1" destOrd="0" presId="urn:microsoft.com/office/officeart/2018/2/layout/IconVerticalSolidList"/>
    <dgm:cxn modelId="{80902AC4-5A7E-4712-8D5D-006D393D6F66}" type="presParOf" srcId="{73ADC871-4BDA-411C-8215-F26D036EB3C5}" destId="{7C24D3B4-CD92-4D62-B989-707695823456}" srcOrd="2" destOrd="0" presId="urn:microsoft.com/office/officeart/2018/2/layout/IconVerticalSolidList"/>
    <dgm:cxn modelId="{52FB5D01-0932-4E25-8F58-B25240F69D54}" type="presParOf" srcId="{73ADC871-4BDA-411C-8215-F26D036EB3C5}" destId="{FAFC2EC5-B0B3-4436-980E-A7307E6ECF62}" srcOrd="3" destOrd="0" presId="urn:microsoft.com/office/officeart/2018/2/layout/IconVerticalSolidList"/>
    <dgm:cxn modelId="{2C20E0B0-27C4-4AD9-9B36-86B8B6F00294}" type="presParOf" srcId="{B21202EE-0E00-4E3D-A80F-6DF2C5C5587B}" destId="{D6F3F4A7-99A9-4105-A02B-5617D2C475A6}" srcOrd="7" destOrd="0" presId="urn:microsoft.com/office/officeart/2018/2/layout/IconVerticalSolidList"/>
    <dgm:cxn modelId="{8EE0914F-72DE-44BC-896B-D29C05081C49}" type="presParOf" srcId="{B21202EE-0E00-4E3D-A80F-6DF2C5C5587B}" destId="{70D0D3D8-6DFB-43C5-A254-18B44FA983A6}" srcOrd="8" destOrd="0" presId="urn:microsoft.com/office/officeart/2018/2/layout/IconVerticalSolidList"/>
    <dgm:cxn modelId="{BB838551-E2E0-4B91-AD5B-92DEC91DF529}" type="presParOf" srcId="{70D0D3D8-6DFB-43C5-A254-18B44FA983A6}" destId="{9780FC68-22D4-4D04-9272-42A7119D5397}" srcOrd="0" destOrd="0" presId="urn:microsoft.com/office/officeart/2018/2/layout/IconVerticalSolidList"/>
    <dgm:cxn modelId="{851F5A8D-80E0-40AE-8840-1AD5ABD1BAFB}" type="presParOf" srcId="{70D0D3D8-6DFB-43C5-A254-18B44FA983A6}" destId="{D8F6A4F5-D64E-4223-BE66-5E508D80DF1B}" srcOrd="1" destOrd="0" presId="urn:microsoft.com/office/officeart/2018/2/layout/IconVerticalSolidList"/>
    <dgm:cxn modelId="{7E363F61-F370-430E-AC7A-8FF25BABA6E5}" type="presParOf" srcId="{70D0D3D8-6DFB-43C5-A254-18B44FA983A6}" destId="{6EF7AABF-7C0F-4703-B2EF-83C381098961}" srcOrd="2" destOrd="0" presId="urn:microsoft.com/office/officeart/2018/2/layout/IconVerticalSolidList"/>
    <dgm:cxn modelId="{2FFA19A8-7447-4735-926E-E24510029716}" type="presParOf" srcId="{70D0D3D8-6DFB-43C5-A254-18B44FA983A6}" destId="{61371A02-BB4F-433B-BE8C-19534C5284BA}" srcOrd="3" destOrd="0" presId="urn:microsoft.com/office/officeart/2018/2/layout/IconVerticalSolidList"/>
    <dgm:cxn modelId="{8990B29F-9EDC-43A4-8750-9A64887EF38F}" type="presParOf" srcId="{B21202EE-0E00-4E3D-A80F-6DF2C5C5587B}" destId="{231F48CA-8DE3-47CF-B698-3DCF41EF2B2A}" srcOrd="9" destOrd="0" presId="urn:microsoft.com/office/officeart/2018/2/layout/IconVerticalSolidList"/>
    <dgm:cxn modelId="{D3447E0C-C0FF-4AA2-9408-BB1A6DD66EF4}" type="presParOf" srcId="{B21202EE-0E00-4E3D-A80F-6DF2C5C5587B}" destId="{32175E79-7B9A-4312-9790-7A1FE3755627}" srcOrd="10" destOrd="0" presId="urn:microsoft.com/office/officeart/2018/2/layout/IconVerticalSolidList"/>
    <dgm:cxn modelId="{7534DC47-DF10-4E6B-9CA9-D1D57DB5A456}" type="presParOf" srcId="{32175E79-7B9A-4312-9790-7A1FE3755627}" destId="{121AB2EB-24C0-4448-9C67-2D676E5CA006}" srcOrd="0" destOrd="0" presId="urn:microsoft.com/office/officeart/2018/2/layout/IconVerticalSolidList"/>
    <dgm:cxn modelId="{8FDB7E2A-E2DD-4B81-B6A8-A92C4C1E428F}" type="presParOf" srcId="{32175E79-7B9A-4312-9790-7A1FE3755627}" destId="{D57F1919-B78D-4F02-B5CC-29C217F67A18}" srcOrd="1" destOrd="0" presId="urn:microsoft.com/office/officeart/2018/2/layout/IconVerticalSolidList"/>
    <dgm:cxn modelId="{34026DA4-1AC0-4425-A1F3-BEDA9AC628F2}" type="presParOf" srcId="{32175E79-7B9A-4312-9790-7A1FE3755627}" destId="{8D37A92D-6350-4CD0-931E-A28CB0843D2D}" srcOrd="2" destOrd="0" presId="urn:microsoft.com/office/officeart/2018/2/layout/IconVerticalSolidList"/>
    <dgm:cxn modelId="{BB19B842-D477-4331-BC47-89F9250B322C}" type="presParOf" srcId="{32175E79-7B9A-4312-9790-7A1FE3755627}" destId="{8E161685-6B29-47C1-AD96-319FFB7A26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921328-F4B9-469E-93EB-64E92779652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540124-CA7F-43F1-ACA4-3A9E41FB63DB}">
      <dgm:prSet/>
      <dgm:spPr/>
      <dgm:t>
        <a:bodyPr/>
        <a:lstStyle/>
        <a:p>
          <a:pPr>
            <a:defRPr cap="all"/>
          </a:pPr>
          <a:r>
            <a:rPr lang="en-GB"/>
            <a:t>Free online platform to run R or Python</a:t>
          </a:r>
          <a:endParaRPr lang="en-US"/>
        </a:p>
      </dgm:t>
    </dgm:pt>
    <dgm:pt modelId="{A4D94344-835B-42F3-B0CF-68E87F53674D}" type="parTrans" cxnId="{81765B95-7C27-48DE-BC00-F8F827EE1566}">
      <dgm:prSet/>
      <dgm:spPr/>
      <dgm:t>
        <a:bodyPr/>
        <a:lstStyle/>
        <a:p>
          <a:endParaRPr lang="en-US"/>
        </a:p>
      </dgm:t>
    </dgm:pt>
    <dgm:pt modelId="{EECAEBD6-0C38-4FAE-8CDB-F9736110C73F}" type="sibTrans" cxnId="{81765B95-7C27-48DE-BC00-F8F827EE1566}">
      <dgm:prSet/>
      <dgm:spPr/>
      <dgm:t>
        <a:bodyPr/>
        <a:lstStyle/>
        <a:p>
          <a:endParaRPr lang="en-US"/>
        </a:p>
      </dgm:t>
    </dgm:pt>
    <dgm:pt modelId="{EF4FD83D-2DDB-47AA-AD98-D261C1443ED7}">
      <dgm:prSet/>
      <dgm:spPr/>
      <dgm:t>
        <a:bodyPr/>
        <a:lstStyle/>
        <a:p>
          <a:pPr>
            <a:defRPr cap="all"/>
          </a:pPr>
          <a:r>
            <a:rPr lang="en-GB"/>
            <a:t>Allows you to include documentation with your code</a:t>
          </a:r>
          <a:endParaRPr lang="en-US"/>
        </a:p>
      </dgm:t>
    </dgm:pt>
    <dgm:pt modelId="{135F256D-7C4A-40A9-8217-1A344D68935B}" type="parTrans" cxnId="{27BAA950-0761-40B8-A1F2-CC7EAB458AFF}">
      <dgm:prSet/>
      <dgm:spPr/>
      <dgm:t>
        <a:bodyPr/>
        <a:lstStyle/>
        <a:p>
          <a:endParaRPr lang="en-US"/>
        </a:p>
      </dgm:t>
    </dgm:pt>
    <dgm:pt modelId="{F6CFDFDE-36D1-4E8C-96C7-5E175246A8C3}" type="sibTrans" cxnId="{27BAA950-0761-40B8-A1F2-CC7EAB458AFF}">
      <dgm:prSet/>
      <dgm:spPr/>
      <dgm:t>
        <a:bodyPr/>
        <a:lstStyle/>
        <a:p>
          <a:endParaRPr lang="en-US"/>
        </a:p>
      </dgm:t>
    </dgm:pt>
    <dgm:pt modelId="{DD105411-4110-40DD-8349-2D4E8CC59D44}">
      <dgm:prSet/>
      <dgm:spPr/>
      <dgm:t>
        <a:bodyPr/>
        <a:lstStyle/>
        <a:p>
          <a:pPr>
            <a:defRPr cap="all"/>
          </a:pPr>
          <a:r>
            <a:rPr lang="en-GB"/>
            <a:t>Includes tools to access a wide range of data sources</a:t>
          </a:r>
          <a:endParaRPr lang="en-US"/>
        </a:p>
      </dgm:t>
    </dgm:pt>
    <dgm:pt modelId="{FAA3C2E8-1B14-49FA-94A6-6C3858E35596}" type="parTrans" cxnId="{EB9B49DA-8526-4719-A5B1-834987DACF8F}">
      <dgm:prSet/>
      <dgm:spPr/>
      <dgm:t>
        <a:bodyPr/>
        <a:lstStyle/>
        <a:p>
          <a:endParaRPr lang="en-US"/>
        </a:p>
      </dgm:t>
    </dgm:pt>
    <dgm:pt modelId="{7F94B417-A651-4B47-A508-367A1F1E3FCD}" type="sibTrans" cxnId="{EB9B49DA-8526-4719-A5B1-834987DACF8F}">
      <dgm:prSet/>
      <dgm:spPr/>
      <dgm:t>
        <a:bodyPr/>
        <a:lstStyle/>
        <a:p>
          <a:endParaRPr lang="en-US"/>
        </a:p>
      </dgm:t>
    </dgm:pt>
    <dgm:pt modelId="{951B2DFC-E64B-4BC8-ABB0-FC3D54ADE228}">
      <dgm:prSet/>
      <dgm:spPr/>
      <dgm:t>
        <a:bodyPr/>
        <a:lstStyle/>
        <a:p>
          <a:pPr>
            <a:defRPr cap="all"/>
          </a:pPr>
          <a:r>
            <a:rPr lang="en-GB"/>
            <a:t>Visualisation tools also included</a:t>
          </a:r>
          <a:endParaRPr lang="en-US"/>
        </a:p>
      </dgm:t>
    </dgm:pt>
    <dgm:pt modelId="{D909F519-32A2-4D77-B970-1DD2D127DBE0}" type="parTrans" cxnId="{9D978330-06AB-4335-9485-271C0B3D1799}">
      <dgm:prSet/>
      <dgm:spPr/>
      <dgm:t>
        <a:bodyPr/>
        <a:lstStyle/>
        <a:p>
          <a:endParaRPr lang="en-US"/>
        </a:p>
      </dgm:t>
    </dgm:pt>
    <dgm:pt modelId="{CDAF2BBE-CD3C-41C7-A33E-F397B015D60D}" type="sibTrans" cxnId="{9D978330-06AB-4335-9485-271C0B3D1799}">
      <dgm:prSet/>
      <dgm:spPr/>
      <dgm:t>
        <a:bodyPr/>
        <a:lstStyle/>
        <a:p>
          <a:endParaRPr lang="en-US"/>
        </a:p>
      </dgm:t>
    </dgm:pt>
    <dgm:pt modelId="{38664E4E-2C0D-4B25-9C57-B190091D20B3}" type="pres">
      <dgm:prSet presAssocID="{17921328-F4B9-469E-93EB-64E927796520}" presName="root" presStyleCnt="0">
        <dgm:presLayoutVars>
          <dgm:dir/>
          <dgm:resizeHandles val="exact"/>
        </dgm:presLayoutVars>
      </dgm:prSet>
      <dgm:spPr/>
    </dgm:pt>
    <dgm:pt modelId="{25718EE0-DC8B-4F86-8973-4333747C8032}" type="pres">
      <dgm:prSet presAssocID="{EF540124-CA7F-43F1-ACA4-3A9E41FB63DB}" presName="compNode" presStyleCnt="0"/>
      <dgm:spPr/>
    </dgm:pt>
    <dgm:pt modelId="{87F8243B-7B1E-4A6D-B8B0-8DB7706059E6}" type="pres">
      <dgm:prSet presAssocID="{EF540124-CA7F-43F1-ACA4-3A9E41FB63DB}" presName="iconBgRect" presStyleLbl="bgShp" presStyleIdx="0" presStyleCnt="4"/>
      <dgm:spPr/>
    </dgm:pt>
    <dgm:pt modelId="{BA5C81DF-7D6F-4906-BCE1-9C9961EEEF16}" type="pres">
      <dgm:prSet presAssocID="{EF540124-CA7F-43F1-ACA4-3A9E41FB63D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7E4B71F-BBC6-4A59-BEE9-BE9AB0FB81A8}" type="pres">
      <dgm:prSet presAssocID="{EF540124-CA7F-43F1-ACA4-3A9E41FB63DB}" presName="spaceRect" presStyleCnt="0"/>
      <dgm:spPr/>
    </dgm:pt>
    <dgm:pt modelId="{53479EBB-26BD-42DA-82FA-55966884D7A3}" type="pres">
      <dgm:prSet presAssocID="{EF540124-CA7F-43F1-ACA4-3A9E41FB63DB}" presName="textRect" presStyleLbl="revTx" presStyleIdx="0" presStyleCnt="4">
        <dgm:presLayoutVars>
          <dgm:chMax val="1"/>
          <dgm:chPref val="1"/>
        </dgm:presLayoutVars>
      </dgm:prSet>
      <dgm:spPr/>
    </dgm:pt>
    <dgm:pt modelId="{B4137639-D8AE-4674-8D93-69E4AA003B58}" type="pres">
      <dgm:prSet presAssocID="{EECAEBD6-0C38-4FAE-8CDB-F9736110C73F}" presName="sibTrans" presStyleCnt="0"/>
      <dgm:spPr/>
    </dgm:pt>
    <dgm:pt modelId="{69BB9DE5-88A4-44E2-A4A0-3D922B57416A}" type="pres">
      <dgm:prSet presAssocID="{EF4FD83D-2DDB-47AA-AD98-D261C1443ED7}" presName="compNode" presStyleCnt="0"/>
      <dgm:spPr/>
    </dgm:pt>
    <dgm:pt modelId="{676C0EB7-D414-404C-B9B0-9FF899C7BAB2}" type="pres">
      <dgm:prSet presAssocID="{EF4FD83D-2DDB-47AA-AD98-D261C1443ED7}" presName="iconBgRect" presStyleLbl="bgShp" presStyleIdx="1" presStyleCnt="4"/>
      <dgm:spPr/>
    </dgm:pt>
    <dgm:pt modelId="{203D10C0-017C-4F1D-8138-848990F18A0C}" type="pres">
      <dgm:prSet presAssocID="{EF4FD83D-2DDB-47AA-AD98-D261C1443E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416D764-864E-4590-B3FD-A3576B9C5DBB}" type="pres">
      <dgm:prSet presAssocID="{EF4FD83D-2DDB-47AA-AD98-D261C1443ED7}" presName="spaceRect" presStyleCnt="0"/>
      <dgm:spPr/>
    </dgm:pt>
    <dgm:pt modelId="{94AD273E-4720-46D7-9349-66801ACF32EB}" type="pres">
      <dgm:prSet presAssocID="{EF4FD83D-2DDB-47AA-AD98-D261C1443ED7}" presName="textRect" presStyleLbl="revTx" presStyleIdx="1" presStyleCnt="4">
        <dgm:presLayoutVars>
          <dgm:chMax val="1"/>
          <dgm:chPref val="1"/>
        </dgm:presLayoutVars>
      </dgm:prSet>
      <dgm:spPr/>
    </dgm:pt>
    <dgm:pt modelId="{C6396569-1623-4CD7-87EA-D098ACE86343}" type="pres">
      <dgm:prSet presAssocID="{F6CFDFDE-36D1-4E8C-96C7-5E175246A8C3}" presName="sibTrans" presStyleCnt="0"/>
      <dgm:spPr/>
    </dgm:pt>
    <dgm:pt modelId="{148BE756-70BE-4F99-B118-39C1B17E91CF}" type="pres">
      <dgm:prSet presAssocID="{DD105411-4110-40DD-8349-2D4E8CC59D44}" presName="compNode" presStyleCnt="0"/>
      <dgm:spPr/>
    </dgm:pt>
    <dgm:pt modelId="{B3ABE677-F3D5-4997-B6BB-343547B9F4E3}" type="pres">
      <dgm:prSet presAssocID="{DD105411-4110-40DD-8349-2D4E8CC59D44}" presName="iconBgRect" presStyleLbl="bgShp" presStyleIdx="2" presStyleCnt="4"/>
      <dgm:spPr/>
    </dgm:pt>
    <dgm:pt modelId="{F5DF8957-468F-48B0-A9B3-EA00A9F2FECB}" type="pres">
      <dgm:prSet presAssocID="{DD105411-4110-40DD-8349-2D4E8CC59D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ACE4124-F9E5-46BB-AC09-24FCF2223777}" type="pres">
      <dgm:prSet presAssocID="{DD105411-4110-40DD-8349-2D4E8CC59D44}" presName="spaceRect" presStyleCnt="0"/>
      <dgm:spPr/>
    </dgm:pt>
    <dgm:pt modelId="{63F34D97-BC75-4319-BEFF-42F159423177}" type="pres">
      <dgm:prSet presAssocID="{DD105411-4110-40DD-8349-2D4E8CC59D44}" presName="textRect" presStyleLbl="revTx" presStyleIdx="2" presStyleCnt="4">
        <dgm:presLayoutVars>
          <dgm:chMax val="1"/>
          <dgm:chPref val="1"/>
        </dgm:presLayoutVars>
      </dgm:prSet>
      <dgm:spPr/>
    </dgm:pt>
    <dgm:pt modelId="{D978BAE0-1A4C-468D-B06E-FE332426EF13}" type="pres">
      <dgm:prSet presAssocID="{7F94B417-A651-4B47-A508-367A1F1E3FCD}" presName="sibTrans" presStyleCnt="0"/>
      <dgm:spPr/>
    </dgm:pt>
    <dgm:pt modelId="{12F0D730-4690-4A26-95F0-E8E6B0ED7E0A}" type="pres">
      <dgm:prSet presAssocID="{951B2DFC-E64B-4BC8-ABB0-FC3D54ADE228}" presName="compNode" presStyleCnt="0"/>
      <dgm:spPr/>
    </dgm:pt>
    <dgm:pt modelId="{7BDC607D-D6B3-435B-BB56-3D998A95E338}" type="pres">
      <dgm:prSet presAssocID="{951B2DFC-E64B-4BC8-ABB0-FC3D54ADE228}" presName="iconBgRect" presStyleLbl="bgShp" presStyleIdx="3" presStyleCnt="4"/>
      <dgm:spPr/>
    </dgm:pt>
    <dgm:pt modelId="{9586A681-AB20-438C-9433-7BB3896C5D0C}" type="pres">
      <dgm:prSet presAssocID="{951B2DFC-E64B-4BC8-ABB0-FC3D54ADE2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583865E-78FD-444C-93E3-BD47FD313C50}" type="pres">
      <dgm:prSet presAssocID="{951B2DFC-E64B-4BC8-ABB0-FC3D54ADE228}" presName="spaceRect" presStyleCnt="0"/>
      <dgm:spPr/>
    </dgm:pt>
    <dgm:pt modelId="{3165DCAA-938C-4E49-B8DE-FCEA50483987}" type="pres">
      <dgm:prSet presAssocID="{951B2DFC-E64B-4BC8-ABB0-FC3D54ADE22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D978330-06AB-4335-9485-271C0B3D1799}" srcId="{17921328-F4B9-469E-93EB-64E927796520}" destId="{951B2DFC-E64B-4BC8-ABB0-FC3D54ADE228}" srcOrd="3" destOrd="0" parTransId="{D909F519-32A2-4D77-B970-1DD2D127DBE0}" sibTransId="{CDAF2BBE-CD3C-41C7-A33E-F397B015D60D}"/>
    <dgm:cxn modelId="{27BAA950-0761-40B8-A1F2-CC7EAB458AFF}" srcId="{17921328-F4B9-469E-93EB-64E927796520}" destId="{EF4FD83D-2DDB-47AA-AD98-D261C1443ED7}" srcOrd="1" destOrd="0" parTransId="{135F256D-7C4A-40A9-8217-1A344D68935B}" sibTransId="{F6CFDFDE-36D1-4E8C-96C7-5E175246A8C3}"/>
    <dgm:cxn modelId="{81765B95-7C27-48DE-BC00-F8F827EE1566}" srcId="{17921328-F4B9-469E-93EB-64E927796520}" destId="{EF540124-CA7F-43F1-ACA4-3A9E41FB63DB}" srcOrd="0" destOrd="0" parTransId="{A4D94344-835B-42F3-B0CF-68E87F53674D}" sibTransId="{EECAEBD6-0C38-4FAE-8CDB-F9736110C73F}"/>
    <dgm:cxn modelId="{6A0F499D-B31B-4771-A7FC-432D6B0443D9}" type="presOf" srcId="{EF4FD83D-2DDB-47AA-AD98-D261C1443ED7}" destId="{94AD273E-4720-46D7-9349-66801ACF32EB}" srcOrd="0" destOrd="0" presId="urn:microsoft.com/office/officeart/2018/5/layout/IconCircleLabelList"/>
    <dgm:cxn modelId="{93EEDDA3-0AA3-4E35-BB3E-27391AFB614B}" type="presOf" srcId="{EF540124-CA7F-43F1-ACA4-3A9E41FB63DB}" destId="{53479EBB-26BD-42DA-82FA-55966884D7A3}" srcOrd="0" destOrd="0" presId="urn:microsoft.com/office/officeart/2018/5/layout/IconCircleLabelList"/>
    <dgm:cxn modelId="{130541D9-68EC-4033-A744-37A1F1A33114}" type="presOf" srcId="{DD105411-4110-40DD-8349-2D4E8CC59D44}" destId="{63F34D97-BC75-4319-BEFF-42F159423177}" srcOrd="0" destOrd="0" presId="urn:microsoft.com/office/officeart/2018/5/layout/IconCircleLabelList"/>
    <dgm:cxn modelId="{EB9B49DA-8526-4719-A5B1-834987DACF8F}" srcId="{17921328-F4B9-469E-93EB-64E927796520}" destId="{DD105411-4110-40DD-8349-2D4E8CC59D44}" srcOrd="2" destOrd="0" parTransId="{FAA3C2E8-1B14-49FA-94A6-6C3858E35596}" sibTransId="{7F94B417-A651-4B47-A508-367A1F1E3FCD}"/>
    <dgm:cxn modelId="{DC7C85DB-FD94-473B-AA84-6BD99199D613}" type="presOf" srcId="{951B2DFC-E64B-4BC8-ABB0-FC3D54ADE228}" destId="{3165DCAA-938C-4E49-B8DE-FCEA50483987}" srcOrd="0" destOrd="0" presId="urn:microsoft.com/office/officeart/2018/5/layout/IconCircleLabelList"/>
    <dgm:cxn modelId="{E48EFCF1-8299-4829-A883-7CC7EC95CF9E}" type="presOf" srcId="{17921328-F4B9-469E-93EB-64E927796520}" destId="{38664E4E-2C0D-4B25-9C57-B190091D20B3}" srcOrd="0" destOrd="0" presId="urn:microsoft.com/office/officeart/2018/5/layout/IconCircleLabelList"/>
    <dgm:cxn modelId="{5F069E46-F14D-4226-BC6A-D292B20F993C}" type="presParOf" srcId="{38664E4E-2C0D-4B25-9C57-B190091D20B3}" destId="{25718EE0-DC8B-4F86-8973-4333747C8032}" srcOrd="0" destOrd="0" presId="urn:microsoft.com/office/officeart/2018/5/layout/IconCircleLabelList"/>
    <dgm:cxn modelId="{26C6D66D-C21D-4E3F-8B17-88FA1A5DA6E4}" type="presParOf" srcId="{25718EE0-DC8B-4F86-8973-4333747C8032}" destId="{87F8243B-7B1E-4A6D-B8B0-8DB7706059E6}" srcOrd="0" destOrd="0" presId="urn:microsoft.com/office/officeart/2018/5/layout/IconCircleLabelList"/>
    <dgm:cxn modelId="{FB4FF636-A6BE-455F-8C9E-E87677D7CF9A}" type="presParOf" srcId="{25718EE0-DC8B-4F86-8973-4333747C8032}" destId="{BA5C81DF-7D6F-4906-BCE1-9C9961EEEF16}" srcOrd="1" destOrd="0" presId="urn:microsoft.com/office/officeart/2018/5/layout/IconCircleLabelList"/>
    <dgm:cxn modelId="{E1D0A420-E903-4F5A-B66E-54B76FAE7DC3}" type="presParOf" srcId="{25718EE0-DC8B-4F86-8973-4333747C8032}" destId="{27E4B71F-BBC6-4A59-BEE9-BE9AB0FB81A8}" srcOrd="2" destOrd="0" presId="urn:microsoft.com/office/officeart/2018/5/layout/IconCircleLabelList"/>
    <dgm:cxn modelId="{01044753-7E7D-419E-A116-EC02F9ADEFCC}" type="presParOf" srcId="{25718EE0-DC8B-4F86-8973-4333747C8032}" destId="{53479EBB-26BD-42DA-82FA-55966884D7A3}" srcOrd="3" destOrd="0" presId="urn:microsoft.com/office/officeart/2018/5/layout/IconCircleLabelList"/>
    <dgm:cxn modelId="{74CCD234-66EC-4DBC-87AC-7E574F8F9538}" type="presParOf" srcId="{38664E4E-2C0D-4B25-9C57-B190091D20B3}" destId="{B4137639-D8AE-4674-8D93-69E4AA003B58}" srcOrd="1" destOrd="0" presId="urn:microsoft.com/office/officeart/2018/5/layout/IconCircleLabelList"/>
    <dgm:cxn modelId="{1A63D72E-A550-4371-9283-274F5B2CC8DD}" type="presParOf" srcId="{38664E4E-2C0D-4B25-9C57-B190091D20B3}" destId="{69BB9DE5-88A4-44E2-A4A0-3D922B57416A}" srcOrd="2" destOrd="0" presId="urn:microsoft.com/office/officeart/2018/5/layout/IconCircleLabelList"/>
    <dgm:cxn modelId="{A22884D7-2E12-438E-8BF2-1C6A990CA075}" type="presParOf" srcId="{69BB9DE5-88A4-44E2-A4A0-3D922B57416A}" destId="{676C0EB7-D414-404C-B9B0-9FF899C7BAB2}" srcOrd="0" destOrd="0" presId="urn:microsoft.com/office/officeart/2018/5/layout/IconCircleLabelList"/>
    <dgm:cxn modelId="{33A36B13-E059-445D-A674-1E498C6BB40D}" type="presParOf" srcId="{69BB9DE5-88A4-44E2-A4A0-3D922B57416A}" destId="{203D10C0-017C-4F1D-8138-848990F18A0C}" srcOrd="1" destOrd="0" presId="urn:microsoft.com/office/officeart/2018/5/layout/IconCircleLabelList"/>
    <dgm:cxn modelId="{42A0F376-8598-4570-865E-DE27C42AB058}" type="presParOf" srcId="{69BB9DE5-88A4-44E2-A4A0-3D922B57416A}" destId="{7416D764-864E-4590-B3FD-A3576B9C5DBB}" srcOrd="2" destOrd="0" presId="urn:microsoft.com/office/officeart/2018/5/layout/IconCircleLabelList"/>
    <dgm:cxn modelId="{7A91CF7A-29A7-47A2-942F-32FE8367AAF3}" type="presParOf" srcId="{69BB9DE5-88A4-44E2-A4A0-3D922B57416A}" destId="{94AD273E-4720-46D7-9349-66801ACF32EB}" srcOrd="3" destOrd="0" presId="urn:microsoft.com/office/officeart/2018/5/layout/IconCircleLabelList"/>
    <dgm:cxn modelId="{CC6C3D07-DB50-410D-A37D-30930C72D672}" type="presParOf" srcId="{38664E4E-2C0D-4B25-9C57-B190091D20B3}" destId="{C6396569-1623-4CD7-87EA-D098ACE86343}" srcOrd="3" destOrd="0" presId="urn:microsoft.com/office/officeart/2018/5/layout/IconCircleLabelList"/>
    <dgm:cxn modelId="{52D4271F-DB9A-4A52-A348-C440BC5543D5}" type="presParOf" srcId="{38664E4E-2C0D-4B25-9C57-B190091D20B3}" destId="{148BE756-70BE-4F99-B118-39C1B17E91CF}" srcOrd="4" destOrd="0" presId="urn:microsoft.com/office/officeart/2018/5/layout/IconCircleLabelList"/>
    <dgm:cxn modelId="{E1B7B18F-9BCC-46DD-8472-E0DC36BCC2BD}" type="presParOf" srcId="{148BE756-70BE-4F99-B118-39C1B17E91CF}" destId="{B3ABE677-F3D5-4997-B6BB-343547B9F4E3}" srcOrd="0" destOrd="0" presId="urn:microsoft.com/office/officeart/2018/5/layout/IconCircleLabelList"/>
    <dgm:cxn modelId="{AAA410C3-2F7B-4BC6-8544-07085B8206AD}" type="presParOf" srcId="{148BE756-70BE-4F99-B118-39C1B17E91CF}" destId="{F5DF8957-468F-48B0-A9B3-EA00A9F2FECB}" srcOrd="1" destOrd="0" presId="urn:microsoft.com/office/officeart/2018/5/layout/IconCircleLabelList"/>
    <dgm:cxn modelId="{0D0A6914-133D-4C38-89F6-3BB0BC05C1EF}" type="presParOf" srcId="{148BE756-70BE-4F99-B118-39C1B17E91CF}" destId="{4ACE4124-F9E5-46BB-AC09-24FCF2223777}" srcOrd="2" destOrd="0" presId="urn:microsoft.com/office/officeart/2018/5/layout/IconCircleLabelList"/>
    <dgm:cxn modelId="{19392A99-23BC-4864-BF44-134DDCC007BE}" type="presParOf" srcId="{148BE756-70BE-4F99-B118-39C1B17E91CF}" destId="{63F34D97-BC75-4319-BEFF-42F159423177}" srcOrd="3" destOrd="0" presId="urn:microsoft.com/office/officeart/2018/5/layout/IconCircleLabelList"/>
    <dgm:cxn modelId="{2B504969-13C5-47E9-81AD-AD2216702D13}" type="presParOf" srcId="{38664E4E-2C0D-4B25-9C57-B190091D20B3}" destId="{D978BAE0-1A4C-468D-B06E-FE332426EF13}" srcOrd="5" destOrd="0" presId="urn:microsoft.com/office/officeart/2018/5/layout/IconCircleLabelList"/>
    <dgm:cxn modelId="{C77F020E-37C6-4D37-8F8E-7E6DD0D803B1}" type="presParOf" srcId="{38664E4E-2C0D-4B25-9C57-B190091D20B3}" destId="{12F0D730-4690-4A26-95F0-E8E6B0ED7E0A}" srcOrd="6" destOrd="0" presId="urn:microsoft.com/office/officeart/2018/5/layout/IconCircleLabelList"/>
    <dgm:cxn modelId="{5992E80B-C932-494C-804B-E275B063B990}" type="presParOf" srcId="{12F0D730-4690-4A26-95F0-E8E6B0ED7E0A}" destId="{7BDC607D-D6B3-435B-BB56-3D998A95E338}" srcOrd="0" destOrd="0" presId="urn:microsoft.com/office/officeart/2018/5/layout/IconCircleLabelList"/>
    <dgm:cxn modelId="{4285A7FD-989C-4437-B08A-39992E5D88F1}" type="presParOf" srcId="{12F0D730-4690-4A26-95F0-E8E6B0ED7E0A}" destId="{9586A681-AB20-438C-9433-7BB3896C5D0C}" srcOrd="1" destOrd="0" presId="urn:microsoft.com/office/officeart/2018/5/layout/IconCircleLabelList"/>
    <dgm:cxn modelId="{5B7B0995-A8DB-45F2-9873-2B4A248FB1A9}" type="presParOf" srcId="{12F0D730-4690-4A26-95F0-E8E6B0ED7E0A}" destId="{1583865E-78FD-444C-93E3-BD47FD313C50}" srcOrd="2" destOrd="0" presId="urn:microsoft.com/office/officeart/2018/5/layout/IconCircleLabelList"/>
    <dgm:cxn modelId="{04122E5F-5974-4206-A88C-AAEA5EC6DC20}" type="presParOf" srcId="{12F0D730-4690-4A26-95F0-E8E6B0ED7E0A}" destId="{3165DCAA-938C-4E49-B8DE-FCEA5048398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27D713-E1AC-4B7D-A781-8EEF03ADA6F5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C57A96-DFEF-40CE-88A4-9EC3B90E33AE}">
      <dgm:prSet/>
      <dgm:spPr/>
      <dgm:t>
        <a:bodyPr/>
        <a:lstStyle/>
        <a:p>
          <a:r>
            <a:rPr lang="en-GB"/>
            <a:t>Platform for professional coding</a:t>
          </a:r>
          <a:endParaRPr lang="en-US"/>
        </a:p>
      </dgm:t>
    </dgm:pt>
    <dgm:pt modelId="{216B36CF-9D39-4F3D-805C-4D094E3FD294}" type="parTrans" cxnId="{5E33924F-171B-47E3-8B4D-1B80AC2094ED}">
      <dgm:prSet/>
      <dgm:spPr/>
      <dgm:t>
        <a:bodyPr/>
        <a:lstStyle/>
        <a:p>
          <a:endParaRPr lang="en-US"/>
        </a:p>
      </dgm:t>
    </dgm:pt>
    <dgm:pt modelId="{FB8AB3A5-8181-4AD7-A91A-E4ACFFB94D27}" type="sibTrans" cxnId="{5E33924F-171B-47E3-8B4D-1B80AC2094ED}">
      <dgm:prSet/>
      <dgm:spPr/>
      <dgm:t>
        <a:bodyPr/>
        <a:lstStyle/>
        <a:p>
          <a:endParaRPr lang="en-US"/>
        </a:p>
      </dgm:t>
    </dgm:pt>
    <dgm:pt modelId="{D8D3BAC4-5409-4A6A-B07D-78AC1CB3C3F2}">
      <dgm:prSet/>
      <dgm:spPr/>
      <dgm:t>
        <a:bodyPr/>
        <a:lstStyle/>
        <a:p>
          <a:r>
            <a:rPr lang="en-GB"/>
            <a:t>Allows more bespoke analysis</a:t>
          </a:r>
          <a:endParaRPr lang="en-US"/>
        </a:p>
      </dgm:t>
    </dgm:pt>
    <dgm:pt modelId="{1E4CE21D-1FA1-4D25-B856-FE0189BC586B}" type="parTrans" cxnId="{2EAA6B17-D937-4D09-9213-9A9F9B3B9035}">
      <dgm:prSet/>
      <dgm:spPr/>
      <dgm:t>
        <a:bodyPr/>
        <a:lstStyle/>
        <a:p>
          <a:endParaRPr lang="en-US"/>
        </a:p>
      </dgm:t>
    </dgm:pt>
    <dgm:pt modelId="{4C17B7F3-6E43-4AB7-8AB7-CC3CF797C6D0}" type="sibTrans" cxnId="{2EAA6B17-D937-4D09-9213-9A9F9B3B9035}">
      <dgm:prSet/>
      <dgm:spPr/>
      <dgm:t>
        <a:bodyPr/>
        <a:lstStyle/>
        <a:p>
          <a:endParaRPr lang="en-US"/>
        </a:p>
      </dgm:t>
    </dgm:pt>
    <dgm:pt modelId="{AF543A10-18B0-4FDF-9BD0-DB59A6E82CC8}">
      <dgm:prSet/>
      <dgm:spPr/>
      <dgm:t>
        <a:bodyPr/>
        <a:lstStyle/>
        <a:p>
          <a:r>
            <a:rPr lang="en-GB"/>
            <a:t>Can be R or Python, but (.net) C# (or VB.net)</a:t>
          </a:r>
          <a:endParaRPr lang="en-US"/>
        </a:p>
      </dgm:t>
    </dgm:pt>
    <dgm:pt modelId="{A1AC972B-256E-4CDB-ABD3-EDB8047A6A80}" type="parTrans" cxnId="{284BBEF7-1703-4CEE-A180-CE09A018AFCF}">
      <dgm:prSet/>
      <dgm:spPr/>
      <dgm:t>
        <a:bodyPr/>
        <a:lstStyle/>
        <a:p>
          <a:endParaRPr lang="en-US"/>
        </a:p>
      </dgm:t>
    </dgm:pt>
    <dgm:pt modelId="{42A8AA32-F5E6-4BE8-9E90-C27B77861167}" type="sibTrans" cxnId="{284BBEF7-1703-4CEE-A180-CE09A018AFCF}">
      <dgm:prSet/>
      <dgm:spPr/>
      <dgm:t>
        <a:bodyPr/>
        <a:lstStyle/>
        <a:p>
          <a:endParaRPr lang="en-US"/>
        </a:p>
      </dgm:t>
    </dgm:pt>
    <dgm:pt modelId="{0BDBC0E3-28FF-4819-A61B-A3B5CFFA9D10}">
      <dgm:prSet/>
      <dgm:spPr/>
      <dgm:t>
        <a:bodyPr/>
        <a:lstStyle/>
        <a:p>
          <a:r>
            <a:rPr lang="en-GB"/>
            <a:t>Excellent integration with Microsoft’s Azure cloud/data platform</a:t>
          </a:r>
          <a:endParaRPr lang="en-US"/>
        </a:p>
      </dgm:t>
    </dgm:pt>
    <dgm:pt modelId="{E9B0E8AA-F646-4CC8-8C8E-54CE64452960}" type="parTrans" cxnId="{FFBDBD19-8691-4393-9205-9695F8513640}">
      <dgm:prSet/>
      <dgm:spPr/>
      <dgm:t>
        <a:bodyPr/>
        <a:lstStyle/>
        <a:p>
          <a:endParaRPr lang="en-US"/>
        </a:p>
      </dgm:t>
    </dgm:pt>
    <dgm:pt modelId="{68A278D5-94ED-444A-8F8D-7E7A8588C9CC}" type="sibTrans" cxnId="{FFBDBD19-8691-4393-9205-9695F8513640}">
      <dgm:prSet/>
      <dgm:spPr/>
      <dgm:t>
        <a:bodyPr/>
        <a:lstStyle/>
        <a:p>
          <a:endParaRPr lang="en-US"/>
        </a:p>
      </dgm:t>
    </dgm:pt>
    <dgm:pt modelId="{7CE204C1-655C-4DBF-A983-25BEDCFF1FE2}" type="pres">
      <dgm:prSet presAssocID="{DF27D713-E1AC-4B7D-A781-8EEF03ADA6F5}" presName="root" presStyleCnt="0">
        <dgm:presLayoutVars>
          <dgm:dir/>
          <dgm:resizeHandles val="exact"/>
        </dgm:presLayoutVars>
      </dgm:prSet>
      <dgm:spPr/>
    </dgm:pt>
    <dgm:pt modelId="{B88EE5DF-0E4B-491B-91AE-7328BD1A4055}" type="pres">
      <dgm:prSet presAssocID="{E7C57A96-DFEF-40CE-88A4-9EC3B90E33AE}" presName="compNode" presStyleCnt="0"/>
      <dgm:spPr/>
    </dgm:pt>
    <dgm:pt modelId="{5A4954AF-3031-468B-9F4E-0C27FECBE9DA}" type="pres">
      <dgm:prSet presAssocID="{E7C57A96-DFEF-40CE-88A4-9EC3B90E33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B19FC48-8D50-4609-9B95-E4DDC506B443}" type="pres">
      <dgm:prSet presAssocID="{E7C57A96-DFEF-40CE-88A4-9EC3B90E33AE}" presName="spaceRect" presStyleCnt="0"/>
      <dgm:spPr/>
    </dgm:pt>
    <dgm:pt modelId="{A668E91C-83E4-41DF-A41B-94129D11CB1A}" type="pres">
      <dgm:prSet presAssocID="{E7C57A96-DFEF-40CE-88A4-9EC3B90E33AE}" presName="textRect" presStyleLbl="revTx" presStyleIdx="0" presStyleCnt="4">
        <dgm:presLayoutVars>
          <dgm:chMax val="1"/>
          <dgm:chPref val="1"/>
        </dgm:presLayoutVars>
      </dgm:prSet>
      <dgm:spPr/>
    </dgm:pt>
    <dgm:pt modelId="{A5833BB1-F5D9-4878-809A-68B5F4C082EA}" type="pres">
      <dgm:prSet presAssocID="{FB8AB3A5-8181-4AD7-A91A-E4ACFFB94D27}" presName="sibTrans" presStyleCnt="0"/>
      <dgm:spPr/>
    </dgm:pt>
    <dgm:pt modelId="{B36E275E-399D-4613-A47E-279BA905D3BE}" type="pres">
      <dgm:prSet presAssocID="{D8D3BAC4-5409-4A6A-B07D-78AC1CB3C3F2}" presName="compNode" presStyleCnt="0"/>
      <dgm:spPr/>
    </dgm:pt>
    <dgm:pt modelId="{0EF98025-74B1-49A2-A491-A65AB0B14782}" type="pres">
      <dgm:prSet presAssocID="{D8D3BAC4-5409-4A6A-B07D-78AC1CB3C3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Org Chart"/>
        </a:ext>
      </dgm:extLst>
    </dgm:pt>
    <dgm:pt modelId="{2521EF4D-5B36-48AC-8E7D-6D4D928C8096}" type="pres">
      <dgm:prSet presAssocID="{D8D3BAC4-5409-4A6A-B07D-78AC1CB3C3F2}" presName="spaceRect" presStyleCnt="0"/>
      <dgm:spPr/>
    </dgm:pt>
    <dgm:pt modelId="{B0DC3792-3F64-46DE-81A3-A7103E3C641E}" type="pres">
      <dgm:prSet presAssocID="{D8D3BAC4-5409-4A6A-B07D-78AC1CB3C3F2}" presName="textRect" presStyleLbl="revTx" presStyleIdx="1" presStyleCnt="4">
        <dgm:presLayoutVars>
          <dgm:chMax val="1"/>
          <dgm:chPref val="1"/>
        </dgm:presLayoutVars>
      </dgm:prSet>
      <dgm:spPr/>
    </dgm:pt>
    <dgm:pt modelId="{21DB1FFB-4303-4DB6-A0A7-E5E44066B937}" type="pres">
      <dgm:prSet presAssocID="{4C17B7F3-6E43-4AB7-8AB7-CC3CF797C6D0}" presName="sibTrans" presStyleCnt="0"/>
      <dgm:spPr/>
    </dgm:pt>
    <dgm:pt modelId="{31DEED4E-23AA-4F06-9E86-F1AD7CE2EB68}" type="pres">
      <dgm:prSet presAssocID="{AF543A10-18B0-4FDF-9BD0-DB59A6E82CC8}" presName="compNode" presStyleCnt="0"/>
      <dgm:spPr/>
    </dgm:pt>
    <dgm:pt modelId="{33A364AC-3988-4E0F-9AD5-F48D56E494C2}" type="pres">
      <dgm:prSet presAssocID="{AF543A10-18B0-4FDF-9BD0-DB59A6E82CC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257E84A-720A-483A-B2D6-A27A8D8FF183}" type="pres">
      <dgm:prSet presAssocID="{AF543A10-18B0-4FDF-9BD0-DB59A6E82CC8}" presName="spaceRect" presStyleCnt="0"/>
      <dgm:spPr/>
    </dgm:pt>
    <dgm:pt modelId="{5E674DDD-CA16-4332-8E07-C1C1A1D7B88D}" type="pres">
      <dgm:prSet presAssocID="{AF543A10-18B0-4FDF-9BD0-DB59A6E82CC8}" presName="textRect" presStyleLbl="revTx" presStyleIdx="2" presStyleCnt="4">
        <dgm:presLayoutVars>
          <dgm:chMax val="1"/>
          <dgm:chPref val="1"/>
        </dgm:presLayoutVars>
      </dgm:prSet>
      <dgm:spPr/>
    </dgm:pt>
    <dgm:pt modelId="{01BC5565-8B2C-46C2-BCF9-46473A04BB6E}" type="pres">
      <dgm:prSet presAssocID="{42A8AA32-F5E6-4BE8-9E90-C27B77861167}" presName="sibTrans" presStyleCnt="0"/>
      <dgm:spPr/>
    </dgm:pt>
    <dgm:pt modelId="{43DA309C-6454-4866-94B8-CCB8BBA555E6}" type="pres">
      <dgm:prSet presAssocID="{0BDBC0E3-28FF-4819-A61B-A3B5CFFA9D10}" presName="compNode" presStyleCnt="0"/>
      <dgm:spPr/>
    </dgm:pt>
    <dgm:pt modelId="{CEF9469B-4A98-4A34-B7F0-F58503F5BFD3}" type="pres">
      <dgm:prSet presAssocID="{0BDBC0E3-28FF-4819-A61B-A3B5CFFA9D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00E7C034-202B-4F16-8BFB-315D66690CD8}" type="pres">
      <dgm:prSet presAssocID="{0BDBC0E3-28FF-4819-A61B-A3B5CFFA9D10}" presName="spaceRect" presStyleCnt="0"/>
      <dgm:spPr/>
    </dgm:pt>
    <dgm:pt modelId="{2110CCB0-0CBF-452F-B480-8DD626CCD004}" type="pres">
      <dgm:prSet presAssocID="{0BDBC0E3-28FF-4819-A61B-A3B5CFFA9D1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EAA6B17-D937-4D09-9213-9A9F9B3B9035}" srcId="{DF27D713-E1AC-4B7D-A781-8EEF03ADA6F5}" destId="{D8D3BAC4-5409-4A6A-B07D-78AC1CB3C3F2}" srcOrd="1" destOrd="0" parTransId="{1E4CE21D-1FA1-4D25-B856-FE0189BC586B}" sibTransId="{4C17B7F3-6E43-4AB7-8AB7-CC3CF797C6D0}"/>
    <dgm:cxn modelId="{FFBDBD19-8691-4393-9205-9695F8513640}" srcId="{DF27D713-E1AC-4B7D-A781-8EEF03ADA6F5}" destId="{0BDBC0E3-28FF-4819-A61B-A3B5CFFA9D10}" srcOrd="3" destOrd="0" parTransId="{E9B0E8AA-F646-4CC8-8C8E-54CE64452960}" sibTransId="{68A278D5-94ED-444A-8F8D-7E7A8588C9CC}"/>
    <dgm:cxn modelId="{EBFD3263-8CDF-4D94-AB05-34D623E7CA0F}" type="presOf" srcId="{0BDBC0E3-28FF-4819-A61B-A3B5CFFA9D10}" destId="{2110CCB0-0CBF-452F-B480-8DD626CCD004}" srcOrd="0" destOrd="0" presId="urn:microsoft.com/office/officeart/2018/2/layout/IconLabelList"/>
    <dgm:cxn modelId="{5E33924F-171B-47E3-8B4D-1B80AC2094ED}" srcId="{DF27D713-E1AC-4B7D-A781-8EEF03ADA6F5}" destId="{E7C57A96-DFEF-40CE-88A4-9EC3B90E33AE}" srcOrd="0" destOrd="0" parTransId="{216B36CF-9D39-4F3D-805C-4D094E3FD294}" sibTransId="{FB8AB3A5-8181-4AD7-A91A-E4ACFFB94D27}"/>
    <dgm:cxn modelId="{9FFBC2AF-2558-43D7-A8E5-9D6FF523F0D7}" type="presOf" srcId="{E7C57A96-DFEF-40CE-88A4-9EC3B90E33AE}" destId="{A668E91C-83E4-41DF-A41B-94129D11CB1A}" srcOrd="0" destOrd="0" presId="urn:microsoft.com/office/officeart/2018/2/layout/IconLabelList"/>
    <dgm:cxn modelId="{E985B2B8-8761-4D5F-B766-8C2567616B50}" type="presOf" srcId="{D8D3BAC4-5409-4A6A-B07D-78AC1CB3C3F2}" destId="{B0DC3792-3F64-46DE-81A3-A7103E3C641E}" srcOrd="0" destOrd="0" presId="urn:microsoft.com/office/officeart/2018/2/layout/IconLabelList"/>
    <dgm:cxn modelId="{AEEBB9C3-8021-4A44-A0E2-948AD2165B15}" type="presOf" srcId="{DF27D713-E1AC-4B7D-A781-8EEF03ADA6F5}" destId="{7CE204C1-655C-4DBF-A983-25BEDCFF1FE2}" srcOrd="0" destOrd="0" presId="urn:microsoft.com/office/officeart/2018/2/layout/IconLabelList"/>
    <dgm:cxn modelId="{D4C6F5D2-B482-4FC4-8409-BF7D57415FD8}" type="presOf" srcId="{AF543A10-18B0-4FDF-9BD0-DB59A6E82CC8}" destId="{5E674DDD-CA16-4332-8E07-C1C1A1D7B88D}" srcOrd="0" destOrd="0" presId="urn:microsoft.com/office/officeart/2018/2/layout/IconLabelList"/>
    <dgm:cxn modelId="{284BBEF7-1703-4CEE-A180-CE09A018AFCF}" srcId="{DF27D713-E1AC-4B7D-A781-8EEF03ADA6F5}" destId="{AF543A10-18B0-4FDF-9BD0-DB59A6E82CC8}" srcOrd="2" destOrd="0" parTransId="{A1AC972B-256E-4CDB-ABD3-EDB8047A6A80}" sibTransId="{42A8AA32-F5E6-4BE8-9E90-C27B77861167}"/>
    <dgm:cxn modelId="{CE1E2A0E-8D8C-469D-9AB7-185CCE966770}" type="presParOf" srcId="{7CE204C1-655C-4DBF-A983-25BEDCFF1FE2}" destId="{B88EE5DF-0E4B-491B-91AE-7328BD1A4055}" srcOrd="0" destOrd="0" presId="urn:microsoft.com/office/officeart/2018/2/layout/IconLabelList"/>
    <dgm:cxn modelId="{EC1146EF-EB72-4789-96E0-FAB75A20DB02}" type="presParOf" srcId="{B88EE5DF-0E4B-491B-91AE-7328BD1A4055}" destId="{5A4954AF-3031-468B-9F4E-0C27FECBE9DA}" srcOrd="0" destOrd="0" presId="urn:microsoft.com/office/officeart/2018/2/layout/IconLabelList"/>
    <dgm:cxn modelId="{7ABB77A6-4D82-4647-8D39-77508F32F520}" type="presParOf" srcId="{B88EE5DF-0E4B-491B-91AE-7328BD1A4055}" destId="{AB19FC48-8D50-4609-9B95-E4DDC506B443}" srcOrd="1" destOrd="0" presId="urn:microsoft.com/office/officeart/2018/2/layout/IconLabelList"/>
    <dgm:cxn modelId="{9BDD6D6E-3067-4204-98C9-F4614099A664}" type="presParOf" srcId="{B88EE5DF-0E4B-491B-91AE-7328BD1A4055}" destId="{A668E91C-83E4-41DF-A41B-94129D11CB1A}" srcOrd="2" destOrd="0" presId="urn:microsoft.com/office/officeart/2018/2/layout/IconLabelList"/>
    <dgm:cxn modelId="{A0778888-BB32-4EDC-B704-DB3CB3534386}" type="presParOf" srcId="{7CE204C1-655C-4DBF-A983-25BEDCFF1FE2}" destId="{A5833BB1-F5D9-4878-809A-68B5F4C082EA}" srcOrd="1" destOrd="0" presId="urn:microsoft.com/office/officeart/2018/2/layout/IconLabelList"/>
    <dgm:cxn modelId="{63FAB984-83D1-45D5-9BE4-4713EF87BC52}" type="presParOf" srcId="{7CE204C1-655C-4DBF-A983-25BEDCFF1FE2}" destId="{B36E275E-399D-4613-A47E-279BA905D3BE}" srcOrd="2" destOrd="0" presId="urn:microsoft.com/office/officeart/2018/2/layout/IconLabelList"/>
    <dgm:cxn modelId="{1E3F626E-2F96-4329-9996-9C45DA794F3E}" type="presParOf" srcId="{B36E275E-399D-4613-A47E-279BA905D3BE}" destId="{0EF98025-74B1-49A2-A491-A65AB0B14782}" srcOrd="0" destOrd="0" presId="urn:microsoft.com/office/officeart/2018/2/layout/IconLabelList"/>
    <dgm:cxn modelId="{8D7CDB29-02D3-4BF1-9F08-43256670A9CE}" type="presParOf" srcId="{B36E275E-399D-4613-A47E-279BA905D3BE}" destId="{2521EF4D-5B36-48AC-8E7D-6D4D928C8096}" srcOrd="1" destOrd="0" presId="urn:microsoft.com/office/officeart/2018/2/layout/IconLabelList"/>
    <dgm:cxn modelId="{378F1856-FF27-43FD-81E7-A22978386ABD}" type="presParOf" srcId="{B36E275E-399D-4613-A47E-279BA905D3BE}" destId="{B0DC3792-3F64-46DE-81A3-A7103E3C641E}" srcOrd="2" destOrd="0" presId="urn:microsoft.com/office/officeart/2018/2/layout/IconLabelList"/>
    <dgm:cxn modelId="{F9E59722-08B4-41F1-BDB6-C439F1F4CA7F}" type="presParOf" srcId="{7CE204C1-655C-4DBF-A983-25BEDCFF1FE2}" destId="{21DB1FFB-4303-4DB6-A0A7-E5E44066B937}" srcOrd="3" destOrd="0" presId="urn:microsoft.com/office/officeart/2018/2/layout/IconLabelList"/>
    <dgm:cxn modelId="{03573DE3-C13C-46EA-BC39-ECDC4D4A6E40}" type="presParOf" srcId="{7CE204C1-655C-4DBF-A983-25BEDCFF1FE2}" destId="{31DEED4E-23AA-4F06-9E86-F1AD7CE2EB68}" srcOrd="4" destOrd="0" presId="urn:microsoft.com/office/officeart/2018/2/layout/IconLabelList"/>
    <dgm:cxn modelId="{04AD59A8-6859-4033-BBC5-25F33A4E78AA}" type="presParOf" srcId="{31DEED4E-23AA-4F06-9E86-F1AD7CE2EB68}" destId="{33A364AC-3988-4E0F-9AD5-F48D56E494C2}" srcOrd="0" destOrd="0" presId="urn:microsoft.com/office/officeart/2018/2/layout/IconLabelList"/>
    <dgm:cxn modelId="{0AE903A5-D015-493F-A649-6BB671807AE5}" type="presParOf" srcId="{31DEED4E-23AA-4F06-9E86-F1AD7CE2EB68}" destId="{E257E84A-720A-483A-B2D6-A27A8D8FF183}" srcOrd="1" destOrd="0" presId="urn:microsoft.com/office/officeart/2018/2/layout/IconLabelList"/>
    <dgm:cxn modelId="{C88E48C7-97FA-48C1-B776-4B711CFCA088}" type="presParOf" srcId="{31DEED4E-23AA-4F06-9E86-F1AD7CE2EB68}" destId="{5E674DDD-CA16-4332-8E07-C1C1A1D7B88D}" srcOrd="2" destOrd="0" presId="urn:microsoft.com/office/officeart/2018/2/layout/IconLabelList"/>
    <dgm:cxn modelId="{DED2DCC9-158C-4454-8339-F67E82D634F0}" type="presParOf" srcId="{7CE204C1-655C-4DBF-A983-25BEDCFF1FE2}" destId="{01BC5565-8B2C-46C2-BCF9-46473A04BB6E}" srcOrd="5" destOrd="0" presId="urn:microsoft.com/office/officeart/2018/2/layout/IconLabelList"/>
    <dgm:cxn modelId="{1E908495-8687-40BB-936F-DDC2D88B4999}" type="presParOf" srcId="{7CE204C1-655C-4DBF-A983-25BEDCFF1FE2}" destId="{43DA309C-6454-4866-94B8-CCB8BBA555E6}" srcOrd="6" destOrd="0" presId="urn:microsoft.com/office/officeart/2018/2/layout/IconLabelList"/>
    <dgm:cxn modelId="{879838C1-6843-41DD-A034-26060F828666}" type="presParOf" srcId="{43DA309C-6454-4866-94B8-CCB8BBA555E6}" destId="{CEF9469B-4A98-4A34-B7F0-F58503F5BFD3}" srcOrd="0" destOrd="0" presId="urn:microsoft.com/office/officeart/2018/2/layout/IconLabelList"/>
    <dgm:cxn modelId="{60CE2D59-4C1E-49D2-AC60-3C74EB25B4A2}" type="presParOf" srcId="{43DA309C-6454-4866-94B8-CCB8BBA555E6}" destId="{00E7C034-202B-4F16-8BFB-315D66690CD8}" srcOrd="1" destOrd="0" presId="urn:microsoft.com/office/officeart/2018/2/layout/IconLabelList"/>
    <dgm:cxn modelId="{FA999EDE-1091-41F4-97CB-5C64C147A6DC}" type="presParOf" srcId="{43DA309C-6454-4866-94B8-CCB8BBA555E6}" destId="{2110CCB0-0CBF-452F-B480-8DD626CCD00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10C8D7-DD60-41C3-9681-BF558B3B26F3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7208E7-6554-4B8F-A3CC-6CF1CFFC0A9D}">
      <dgm:prSet/>
      <dgm:spPr/>
      <dgm:t>
        <a:bodyPr/>
        <a:lstStyle/>
        <a:p>
          <a:pPr>
            <a:defRPr cap="all"/>
          </a:pPr>
          <a:r>
            <a:rPr lang="en-GB"/>
            <a:t>I served on the IFoA joint Data Science Focus Group with Royal Statistical Society</a:t>
          </a:r>
          <a:endParaRPr lang="en-US"/>
        </a:p>
      </dgm:t>
    </dgm:pt>
    <dgm:pt modelId="{452D8347-5DC4-4968-A03D-5C4E13D8D297}" type="parTrans" cxnId="{792FFD61-F91D-41ED-945E-264277AD4AC2}">
      <dgm:prSet/>
      <dgm:spPr/>
      <dgm:t>
        <a:bodyPr/>
        <a:lstStyle/>
        <a:p>
          <a:endParaRPr lang="en-US"/>
        </a:p>
      </dgm:t>
    </dgm:pt>
    <dgm:pt modelId="{367C1963-2F2D-4252-87E7-B4B9997306EC}" type="sibTrans" cxnId="{792FFD61-F91D-41ED-945E-264277AD4AC2}">
      <dgm:prSet/>
      <dgm:spPr/>
      <dgm:t>
        <a:bodyPr/>
        <a:lstStyle/>
        <a:p>
          <a:endParaRPr lang="en-US"/>
        </a:p>
      </dgm:t>
    </dgm:pt>
    <dgm:pt modelId="{2D4F9AF0-BDAE-4D9D-8432-93C8072F8C0E}">
      <dgm:prSet/>
      <dgm:spPr/>
      <dgm:t>
        <a:bodyPr/>
        <a:lstStyle/>
        <a:p>
          <a:pPr>
            <a:defRPr cap="all"/>
          </a:pPr>
          <a:r>
            <a:rPr lang="en-GB"/>
            <a:t>3 actuaries (Michael Tripp, Valerie du Preez and me), 2 RSS members (Leone Wardman and Giles Pavey) plus Leisha Watson from IFoA legal team</a:t>
          </a:r>
          <a:endParaRPr lang="en-US"/>
        </a:p>
      </dgm:t>
    </dgm:pt>
    <dgm:pt modelId="{C3323E97-FB8C-4474-825C-A7647B8D6F39}" type="parTrans" cxnId="{850EC312-82D0-477E-8C5C-BB00D3A5EA7A}">
      <dgm:prSet/>
      <dgm:spPr/>
      <dgm:t>
        <a:bodyPr/>
        <a:lstStyle/>
        <a:p>
          <a:endParaRPr lang="en-US"/>
        </a:p>
      </dgm:t>
    </dgm:pt>
    <dgm:pt modelId="{BF9DC0D3-AB97-491F-8B6C-ABA5C4935DE8}" type="sibTrans" cxnId="{850EC312-82D0-477E-8C5C-BB00D3A5EA7A}">
      <dgm:prSet/>
      <dgm:spPr/>
      <dgm:t>
        <a:bodyPr/>
        <a:lstStyle/>
        <a:p>
          <a:endParaRPr lang="en-US"/>
        </a:p>
      </dgm:t>
    </dgm:pt>
    <dgm:pt modelId="{E06928AD-9081-4565-BC10-CF1C096CAFA3}">
      <dgm:prSet/>
      <dgm:spPr/>
      <dgm:t>
        <a:bodyPr/>
        <a:lstStyle/>
        <a:p>
          <a:pPr>
            <a:defRPr cap="all"/>
          </a:pPr>
          <a:r>
            <a:rPr lang="en-GB"/>
            <a:t>Looked at various previous ethical frameworks for AI</a:t>
          </a:r>
          <a:endParaRPr lang="en-US"/>
        </a:p>
      </dgm:t>
    </dgm:pt>
    <dgm:pt modelId="{1683B935-24FC-4B27-AADB-BAD791923F4E}" type="parTrans" cxnId="{4A748CD2-9A1C-47A9-9D42-69DB01BB4933}">
      <dgm:prSet/>
      <dgm:spPr/>
      <dgm:t>
        <a:bodyPr/>
        <a:lstStyle/>
        <a:p>
          <a:endParaRPr lang="en-US"/>
        </a:p>
      </dgm:t>
    </dgm:pt>
    <dgm:pt modelId="{04828151-96EE-41A6-B83B-BD4D3788A068}" type="sibTrans" cxnId="{4A748CD2-9A1C-47A9-9D42-69DB01BB4933}">
      <dgm:prSet/>
      <dgm:spPr/>
      <dgm:t>
        <a:bodyPr/>
        <a:lstStyle/>
        <a:p>
          <a:endParaRPr lang="en-US"/>
        </a:p>
      </dgm:t>
    </dgm:pt>
    <dgm:pt modelId="{E43D7B0B-078F-43BC-B867-5D5527D6A998}">
      <dgm:prSet/>
      <dgm:spPr/>
      <dgm:t>
        <a:bodyPr/>
        <a:lstStyle/>
        <a:p>
          <a:pPr>
            <a:defRPr cap="all"/>
          </a:pPr>
          <a:r>
            <a:rPr lang="en-GB"/>
            <a:t>Tried to synthesise these into some guidance for IFoA and RSS members </a:t>
          </a:r>
          <a:endParaRPr lang="en-US"/>
        </a:p>
      </dgm:t>
    </dgm:pt>
    <dgm:pt modelId="{46C3A945-86B1-4AB9-8B1E-884824301443}" type="parTrans" cxnId="{02423A12-5A45-4FCF-B491-BDC4AD6C873E}">
      <dgm:prSet/>
      <dgm:spPr/>
      <dgm:t>
        <a:bodyPr/>
        <a:lstStyle/>
        <a:p>
          <a:endParaRPr lang="en-US"/>
        </a:p>
      </dgm:t>
    </dgm:pt>
    <dgm:pt modelId="{F424398B-5747-4A84-83B9-11913DA206BC}" type="sibTrans" cxnId="{02423A12-5A45-4FCF-B491-BDC4AD6C873E}">
      <dgm:prSet/>
      <dgm:spPr/>
      <dgm:t>
        <a:bodyPr/>
        <a:lstStyle/>
        <a:p>
          <a:endParaRPr lang="en-US"/>
        </a:p>
      </dgm:t>
    </dgm:pt>
    <dgm:pt modelId="{F8E37221-7D5B-4BB8-AD74-3F713601BFDA}" type="pres">
      <dgm:prSet presAssocID="{A010C8D7-DD60-41C3-9681-BF558B3B26F3}" presName="root" presStyleCnt="0">
        <dgm:presLayoutVars>
          <dgm:dir/>
          <dgm:resizeHandles val="exact"/>
        </dgm:presLayoutVars>
      </dgm:prSet>
      <dgm:spPr/>
    </dgm:pt>
    <dgm:pt modelId="{DB81A3C4-5B39-4367-835F-76946F49E058}" type="pres">
      <dgm:prSet presAssocID="{467208E7-6554-4B8F-A3CC-6CF1CFFC0A9D}" presName="compNode" presStyleCnt="0"/>
      <dgm:spPr/>
    </dgm:pt>
    <dgm:pt modelId="{9E73CDC9-A8E3-4386-8D0D-23A2C87FB27E}" type="pres">
      <dgm:prSet presAssocID="{467208E7-6554-4B8F-A3CC-6CF1CFFC0A9D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322DA3E-2704-4548-97E0-BBF26BE5A188}" type="pres">
      <dgm:prSet presAssocID="{467208E7-6554-4B8F-A3CC-6CF1CFFC0A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761F53E-6D4A-423F-BCF4-BF673B9DD67F}" type="pres">
      <dgm:prSet presAssocID="{467208E7-6554-4B8F-A3CC-6CF1CFFC0A9D}" presName="spaceRect" presStyleCnt="0"/>
      <dgm:spPr/>
    </dgm:pt>
    <dgm:pt modelId="{6836D0E8-A224-46B6-B2F7-F1D0270DFCC2}" type="pres">
      <dgm:prSet presAssocID="{467208E7-6554-4B8F-A3CC-6CF1CFFC0A9D}" presName="textRect" presStyleLbl="revTx" presStyleIdx="0" presStyleCnt="4">
        <dgm:presLayoutVars>
          <dgm:chMax val="1"/>
          <dgm:chPref val="1"/>
        </dgm:presLayoutVars>
      </dgm:prSet>
      <dgm:spPr/>
    </dgm:pt>
    <dgm:pt modelId="{3288DDD5-0DC8-4F2A-B3CC-A48C7BD513FD}" type="pres">
      <dgm:prSet presAssocID="{367C1963-2F2D-4252-87E7-B4B9997306EC}" presName="sibTrans" presStyleCnt="0"/>
      <dgm:spPr/>
    </dgm:pt>
    <dgm:pt modelId="{5E81220F-D999-4BC3-AA5D-28FAB6723116}" type="pres">
      <dgm:prSet presAssocID="{2D4F9AF0-BDAE-4D9D-8432-93C8072F8C0E}" presName="compNode" presStyleCnt="0"/>
      <dgm:spPr/>
    </dgm:pt>
    <dgm:pt modelId="{924D3586-4C25-41A0-8C8B-C2E40DC4E6CC}" type="pres">
      <dgm:prSet presAssocID="{2D4F9AF0-BDAE-4D9D-8432-93C8072F8C0E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81FDE06-CE29-48EF-9404-F0C394F64CD9}" type="pres">
      <dgm:prSet presAssocID="{2D4F9AF0-BDAE-4D9D-8432-93C8072F8C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7885F0B-D93B-4842-A12D-CA53E9207D81}" type="pres">
      <dgm:prSet presAssocID="{2D4F9AF0-BDAE-4D9D-8432-93C8072F8C0E}" presName="spaceRect" presStyleCnt="0"/>
      <dgm:spPr/>
    </dgm:pt>
    <dgm:pt modelId="{D0E498AA-9886-4EA7-9582-5984C28D09B6}" type="pres">
      <dgm:prSet presAssocID="{2D4F9AF0-BDAE-4D9D-8432-93C8072F8C0E}" presName="textRect" presStyleLbl="revTx" presStyleIdx="1" presStyleCnt="4">
        <dgm:presLayoutVars>
          <dgm:chMax val="1"/>
          <dgm:chPref val="1"/>
        </dgm:presLayoutVars>
      </dgm:prSet>
      <dgm:spPr/>
    </dgm:pt>
    <dgm:pt modelId="{A00D95AA-4F44-4C51-9200-0C4603370FBC}" type="pres">
      <dgm:prSet presAssocID="{BF9DC0D3-AB97-491F-8B6C-ABA5C4935DE8}" presName="sibTrans" presStyleCnt="0"/>
      <dgm:spPr/>
    </dgm:pt>
    <dgm:pt modelId="{E947EB01-8D6E-4B88-967A-8602EB4AF475}" type="pres">
      <dgm:prSet presAssocID="{E06928AD-9081-4565-BC10-CF1C096CAFA3}" presName="compNode" presStyleCnt="0"/>
      <dgm:spPr/>
    </dgm:pt>
    <dgm:pt modelId="{74A568B1-1631-4809-BF45-04B934FF8428}" type="pres">
      <dgm:prSet presAssocID="{E06928AD-9081-4565-BC10-CF1C096CAFA3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C1C7267-C9BC-489E-9247-4C3BD8B73886}" type="pres">
      <dgm:prSet presAssocID="{E06928AD-9081-4565-BC10-CF1C096CAF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DB476EA-3BAE-4FFD-9A56-4D4379C5A940}" type="pres">
      <dgm:prSet presAssocID="{E06928AD-9081-4565-BC10-CF1C096CAFA3}" presName="spaceRect" presStyleCnt="0"/>
      <dgm:spPr/>
    </dgm:pt>
    <dgm:pt modelId="{CDBB7D4C-B0F1-4B5E-80E4-8A9C2157EA62}" type="pres">
      <dgm:prSet presAssocID="{E06928AD-9081-4565-BC10-CF1C096CAFA3}" presName="textRect" presStyleLbl="revTx" presStyleIdx="2" presStyleCnt="4">
        <dgm:presLayoutVars>
          <dgm:chMax val="1"/>
          <dgm:chPref val="1"/>
        </dgm:presLayoutVars>
      </dgm:prSet>
      <dgm:spPr/>
    </dgm:pt>
    <dgm:pt modelId="{7D1C52A5-4497-4FB1-8465-BA380A238410}" type="pres">
      <dgm:prSet presAssocID="{04828151-96EE-41A6-B83B-BD4D3788A068}" presName="sibTrans" presStyleCnt="0"/>
      <dgm:spPr/>
    </dgm:pt>
    <dgm:pt modelId="{2100208F-A0F5-4F7C-8D6E-E9EDC53778FD}" type="pres">
      <dgm:prSet presAssocID="{E43D7B0B-078F-43BC-B867-5D5527D6A998}" presName="compNode" presStyleCnt="0"/>
      <dgm:spPr/>
    </dgm:pt>
    <dgm:pt modelId="{3A5763FE-3D2A-4934-841E-9F63AC6D6F0B}" type="pres">
      <dgm:prSet presAssocID="{E43D7B0B-078F-43BC-B867-5D5527D6A998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578B6E9-B006-45D0-A093-E15AE41425A6}" type="pres">
      <dgm:prSet presAssocID="{E43D7B0B-078F-43BC-B867-5D5527D6A9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33B13BF0-0ED4-47AD-9910-486446A63BE7}" type="pres">
      <dgm:prSet presAssocID="{E43D7B0B-078F-43BC-B867-5D5527D6A998}" presName="spaceRect" presStyleCnt="0"/>
      <dgm:spPr/>
    </dgm:pt>
    <dgm:pt modelId="{2F719BD6-6AE7-4935-A5E6-B3AFDBE0FEDF}" type="pres">
      <dgm:prSet presAssocID="{E43D7B0B-078F-43BC-B867-5D5527D6A99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241C910-6B26-4191-84B5-89B992B12465}" type="presOf" srcId="{A010C8D7-DD60-41C3-9681-BF558B3B26F3}" destId="{F8E37221-7D5B-4BB8-AD74-3F713601BFDA}" srcOrd="0" destOrd="0" presId="urn:microsoft.com/office/officeart/2018/5/layout/IconLeafLabelList"/>
    <dgm:cxn modelId="{02423A12-5A45-4FCF-B491-BDC4AD6C873E}" srcId="{A010C8D7-DD60-41C3-9681-BF558B3B26F3}" destId="{E43D7B0B-078F-43BC-B867-5D5527D6A998}" srcOrd="3" destOrd="0" parTransId="{46C3A945-86B1-4AB9-8B1E-884824301443}" sibTransId="{F424398B-5747-4A84-83B9-11913DA206BC}"/>
    <dgm:cxn modelId="{850EC312-82D0-477E-8C5C-BB00D3A5EA7A}" srcId="{A010C8D7-DD60-41C3-9681-BF558B3B26F3}" destId="{2D4F9AF0-BDAE-4D9D-8432-93C8072F8C0E}" srcOrd="1" destOrd="0" parTransId="{C3323E97-FB8C-4474-825C-A7647B8D6F39}" sibTransId="{BF9DC0D3-AB97-491F-8B6C-ABA5C4935DE8}"/>
    <dgm:cxn modelId="{792FFD61-F91D-41ED-945E-264277AD4AC2}" srcId="{A010C8D7-DD60-41C3-9681-BF558B3B26F3}" destId="{467208E7-6554-4B8F-A3CC-6CF1CFFC0A9D}" srcOrd="0" destOrd="0" parTransId="{452D8347-5DC4-4968-A03D-5C4E13D8D297}" sibTransId="{367C1963-2F2D-4252-87E7-B4B9997306EC}"/>
    <dgm:cxn modelId="{9EC15F8D-926F-400A-A355-16C9A55167A2}" type="presOf" srcId="{2D4F9AF0-BDAE-4D9D-8432-93C8072F8C0E}" destId="{D0E498AA-9886-4EA7-9582-5984C28D09B6}" srcOrd="0" destOrd="0" presId="urn:microsoft.com/office/officeart/2018/5/layout/IconLeafLabelList"/>
    <dgm:cxn modelId="{B5C44C8F-EBCC-485A-9531-9285BCD4CAAF}" type="presOf" srcId="{467208E7-6554-4B8F-A3CC-6CF1CFFC0A9D}" destId="{6836D0E8-A224-46B6-B2F7-F1D0270DFCC2}" srcOrd="0" destOrd="0" presId="urn:microsoft.com/office/officeart/2018/5/layout/IconLeafLabelList"/>
    <dgm:cxn modelId="{4A748CD2-9A1C-47A9-9D42-69DB01BB4933}" srcId="{A010C8D7-DD60-41C3-9681-BF558B3B26F3}" destId="{E06928AD-9081-4565-BC10-CF1C096CAFA3}" srcOrd="2" destOrd="0" parTransId="{1683B935-24FC-4B27-AADB-BAD791923F4E}" sibTransId="{04828151-96EE-41A6-B83B-BD4D3788A068}"/>
    <dgm:cxn modelId="{BC3C87D6-B1A0-4653-B2D4-E65E9F4F5BF4}" type="presOf" srcId="{E43D7B0B-078F-43BC-B867-5D5527D6A998}" destId="{2F719BD6-6AE7-4935-A5E6-B3AFDBE0FEDF}" srcOrd="0" destOrd="0" presId="urn:microsoft.com/office/officeart/2018/5/layout/IconLeafLabelList"/>
    <dgm:cxn modelId="{4C915DDA-E51B-42ED-A156-8937F77E0EA8}" type="presOf" srcId="{E06928AD-9081-4565-BC10-CF1C096CAFA3}" destId="{CDBB7D4C-B0F1-4B5E-80E4-8A9C2157EA62}" srcOrd="0" destOrd="0" presId="urn:microsoft.com/office/officeart/2018/5/layout/IconLeafLabelList"/>
    <dgm:cxn modelId="{71671738-B41C-4785-A646-C2875C48D600}" type="presParOf" srcId="{F8E37221-7D5B-4BB8-AD74-3F713601BFDA}" destId="{DB81A3C4-5B39-4367-835F-76946F49E058}" srcOrd="0" destOrd="0" presId="urn:microsoft.com/office/officeart/2018/5/layout/IconLeafLabelList"/>
    <dgm:cxn modelId="{335E28E8-4415-4FE4-B9B9-9048E71DAEE7}" type="presParOf" srcId="{DB81A3C4-5B39-4367-835F-76946F49E058}" destId="{9E73CDC9-A8E3-4386-8D0D-23A2C87FB27E}" srcOrd="0" destOrd="0" presId="urn:microsoft.com/office/officeart/2018/5/layout/IconLeafLabelList"/>
    <dgm:cxn modelId="{2618475F-6A9D-4DA2-8784-ED8CDF7CDB12}" type="presParOf" srcId="{DB81A3C4-5B39-4367-835F-76946F49E058}" destId="{1322DA3E-2704-4548-97E0-BBF26BE5A188}" srcOrd="1" destOrd="0" presId="urn:microsoft.com/office/officeart/2018/5/layout/IconLeafLabelList"/>
    <dgm:cxn modelId="{33AF2671-0A68-4FEB-B301-260CFDD9BB3B}" type="presParOf" srcId="{DB81A3C4-5B39-4367-835F-76946F49E058}" destId="{6761F53E-6D4A-423F-BCF4-BF673B9DD67F}" srcOrd="2" destOrd="0" presId="urn:microsoft.com/office/officeart/2018/5/layout/IconLeafLabelList"/>
    <dgm:cxn modelId="{8B62AFE0-08F0-4735-90B9-108545DF2C10}" type="presParOf" srcId="{DB81A3C4-5B39-4367-835F-76946F49E058}" destId="{6836D0E8-A224-46B6-B2F7-F1D0270DFCC2}" srcOrd="3" destOrd="0" presId="urn:microsoft.com/office/officeart/2018/5/layout/IconLeafLabelList"/>
    <dgm:cxn modelId="{0AD13B97-EE11-4434-BF4E-3FDC96875477}" type="presParOf" srcId="{F8E37221-7D5B-4BB8-AD74-3F713601BFDA}" destId="{3288DDD5-0DC8-4F2A-B3CC-A48C7BD513FD}" srcOrd="1" destOrd="0" presId="urn:microsoft.com/office/officeart/2018/5/layout/IconLeafLabelList"/>
    <dgm:cxn modelId="{5C43C281-687A-4C7E-925F-FEABC8A0A362}" type="presParOf" srcId="{F8E37221-7D5B-4BB8-AD74-3F713601BFDA}" destId="{5E81220F-D999-4BC3-AA5D-28FAB6723116}" srcOrd="2" destOrd="0" presId="urn:microsoft.com/office/officeart/2018/5/layout/IconLeafLabelList"/>
    <dgm:cxn modelId="{B4D98674-C76B-4999-B72F-04D85168B6F8}" type="presParOf" srcId="{5E81220F-D999-4BC3-AA5D-28FAB6723116}" destId="{924D3586-4C25-41A0-8C8B-C2E40DC4E6CC}" srcOrd="0" destOrd="0" presId="urn:microsoft.com/office/officeart/2018/5/layout/IconLeafLabelList"/>
    <dgm:cxn modelId="{7D7456EC-4F3B-4518-A37E-2399FF30D749}" type="presParOf" srcId="{5E81220F-D999-4BC3-AA5D-28FAB6723116}" destId="{781FDE06-CE29-48EF-9404-F0C394F64CD9}" srcOrd="1" destOrd="0" presId="urn:microsoft.com/office/officeart/2018/5/layout/IconLeafLabelList"/>
    <dgm:cxn modelId="{68DD10A2-7532-4BF6-8BB6-261A4F138866}" type="presParOf" srcId="{5E81220F-D999-4BC3-AA5D-28FAB6723116}" destId="{B7885F0B-D93B-4842-A12D-CA53E9207D81}" srcOrd="2" destOrd="0" presId="urn:microsoft.com/office/officeart/2018/5/layout/IconLeafLabelList"/>
    <dgm:cxn modelId="{442DC3F5-0829-4D7E-9AD1-47B9EF906289}" type="presParOf" srcId="{5E81220F-D999-4BC3-AA5D-28FAB6723116}" destId="{D0E498AA-9886-4EA7-9582-5984C28D09B6}" srcOrd="3" destOrd="0" presId="urn:microsoft.com/office/officeart/2018/5/layout/IconLeafLabelList"/>
    <dgm:cxn modelId="{1521CEC0-9AA6-4A55-8FB8-D95A19943B47}" type="presParOf" srcId="{F8E37221-7D5B-4BB8-AD74-3F713601BFDA}" destId="{A00D95AA-4F44-4C51-9200-0C4603370FBC}" srcOrd="3" destOrd="0" presId="urn:microsoft.com/office/officeart/2018/5/layout/IconLeafLabelList"/>
    <dgm:cxn modelId="{47AC50A0-7963-4FBC-BF9F-BF50E9EFD7D9}" type="presParOf" srcId="{F8E37221-7D5B-4BB8-AD74-3F713601BFDA}" destId="{E947EB01-8D6E-4B88-967A-8602EB4AF475}" srcOrd="4" destOrd="0" presId="urn:microsoft.com/office/officeart/2018/5/layout/IconLeafLabelList"/>
    <dgm:cxn modelId="{D2CBE29F-C502-404C-BD6E-BC34497A41A2}" type="presParOf" srcId="{E947EB01-8D6E-4B88-967A-8602EB4AF475}" destId="{74A568B1-1631-4809-BF45-04B934FF8428}" srcOrd="0" destOrd="0" presId="urn:microsoft.com/office/officeart/2018/5/layout/IconLeafLabelList"/>
    <dgm:cxn modelId="{05E99D1C-9B50-4E40-93DF-472B06F153A7}" type="presParOf" srcId="{E947EB01-8D6E-4B88-967A-8602EB4AF475}" destId="{2C1C7267-C9BC-489E-9247-4C3BD8B73886}" srcOrd="1" destOrd="0" presId="urn:microsoft.com/office/officeart/2018/5/layout/IconLeafLabelList"/>
    <dgm:cxn modelId="{2C8940A3-1422-480A-BBFB-3E47D10C7725}" type="presParOf" srcId="{E947EB01-8D6E-4B88-967A-8602EB4AF475}" destId="{BDB476EA-3BAE-4FFD-9A56-4D4379C5A940}" srcOrd="2" destOrd="0" presId="urn:microsoft.com/office/officeart/2018/5/layout/IconLeafLabelList"/>
    <dgm:cxn modelId="{918339F3-BB71-40D7-9E4C-75D7EA2FD402}" type="presParOf" srcId="{E947EB01-8D6E-4B88-967A-8602EB4AF475}" destId="{CDBB7D4C-B0F1-4B5E-80E4-8A9C2157EA62}" srcOrd="3" destOrd="0" presId="urn:microsoft.com/office/officeart/2018/5/layout/IconLeafLabelList"/>
    <dgm:cxn modelId="{DB360FA3-4284-4832-9B62-418DCBA4E3D6}" type="presParOf" srcId="{F8E37221-7D5B-4BB8-AD74-3F713601BFDA}" destId="{7D1C52A5-4497-4FB1-8465-BA380A238410}" srcOrd="5" destOrd="0" presId="urn:microsoft.com/office/officeart/2018/5/layout/IconLeafLabelList"/>
    <dgm:cxn modelId="{5B8AE77F-1EBA-45AA-A00A-640CAAD1CA73}" type="presParOf" srcId="{F8E37221-7D5B-4BB8-AD74-3F713601BFDA}" destId="{2100208F-A0F5-4F7C-8D6E-E9EDC53778FD}" srcOrd="6" destOrd="0" presId="urn:microsoft.com/office/officeart/2018/5/layout/IconLeafLabelList"/>
    <dgm:cxn modelId="{61E1EFB4-5DD3-4139-9B72-C5983E1A4571}" type="presParOf" srcId="{2100208F-A0F5-4F7C-8D6E-E9EDC53778FD}" destId="{3A5763FE-3D2A-4934-841E-9F63AC6D6F0B}" srcOrd="0" destOrd="0" presId="urn:microsoft.com/office/officeart/2018/5/layout/IconLeafLabelList"/>
    <dgm:cxn modelId="{5714ECFF-0EF8-4889-8086-EFDC8E4B982D}" type="presParOf" srcId="{2100208F-A0F5-4F7C-8D6E-E9EDC53778FD}" destId="{B578B6E9-B006-45D0-A093-E15AE41425A6}" srcOrd="1" destOrd="0" presId="urn:microsoft.com/office/officeart/2018/5/layout/IconLeafLabelList"/>
    <dgm:cxn modelId="{8977B0CE-1673-470F-B492-086619535905}" type="presParOf" srcId="{2100208F-A0F5-4F7C-8D6E-E9EDC53778FD}" destId="{33B13BF0-0ED4-47AD-9910-486446A63BE7}" srcOrd="2" destOrd="0" presId="urn:microsoft.com/office/officeart/2018/5/layout/IconLeafLabelList"/>
    <dgm:cxn modelId="{95E23573-441B-4FAA-A91E-6DC4B63BBE97}" type="presParOf" srcId="{2100208F-A0F5-4F7C-8D6E-E9EDC53778FD}" destId="{2F719BD6-6AE7-4935-A5E6-B3AFDBE0FED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C7A62-649C-4242-920E-3873B5960EFF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A6432A-D940-4926-8B43-1F19EC16F39B}">
      <dgm:prSet/>
      <dgm:spPr/>
      <dgm:t>
        <a:bodyPr/>
        <a:lstStyle/>
        <a:p>
          <a:r>
            <a:rPr lang="en-GB"/>
            <a:t>Seek to enhance the value of data science for society</a:t>
          </a:r>
          <a:endParaRPr lang="en-US"/>
        </a:p>
      </dgm:t>
    </dgm:pt>
    <dgm:pt modelId="{4B089235-F579-4F5B-B965-F59B1B874DB4}" type="parTrans" cxnId="{7F73FC07-8F6E-4685-96BD-808E5D86B6BF}">
      <dgm:prSet/>
      <dgm:spPr/>
      <dgm:t>
        <a:bodyPr/>
        <a:lstStyle/>
        <a:p>
          <a:endParaRPr lang="en-US"/>
        </a:p>
      </dgm:t>
    </dgm:pt>
    <dgm:pt modelId="{FD9E1FA8-7DED-4413-A3F4-9ED07B6D76BE}" type="sibTrans" cxnId="{7F73FC07-8F6E-4685-96BD-808E5D86B6BF}">
      <dgm:prSet/>
      <dgm:spPr/>
      <dgm:t>
        <a:bodyPr/>
        <a:lstStyle/>
        <a:p>
          <a:endParaRPr lang="en-US"/>
        </a:p>
      </dgm:t>
    </dgm:pt>
    <dgm:pt modelId="{EFD589FE-283A-4C6E-9A65-CFE9EFCAADCA}">
      <dgm:prSet/>
      <dgm:spPr/>
      <dgm:t>
        <a:bodyPr/>
        <a:lstStyle/>
        <a:p>
          <a:r>
            <a:rPr lang="en-GB"/>
            <a:t>Avoid harm</a:t>
          </a:r>
          <a:endParaRPr lang="en-US"/>
        </a:p>
      </dgm:t>
    </dgm:pt>
    <dgm:pt modelId="{09EC57CF-D927-40E6-A6F3-E611327F5CAF}" type="parTrans" cxnId="{D7369B3F-D395-4E5E-9BD2-1A1EFB3116F6}">
      <dgm:prSet/>
      <dgm:spPr/>
      <dgm:t>
        <a:bodyPr/>
        <a:lstStyle/>
        <a:p>
          <a:endParaRPr lang="en-US"/>
        </a:p>
      </dgm:t>
    </dgm:pt>
    <dgm:pt modelId="{53E967C8-604F-46D5-BA8A-DE7F5C005F00}" type="sibTrans" cxnId="{D7369B3F-D395-4E5E-9BD2-1A1EFB3116F6}">
      <dgm:prSet/>
      <dgm:spPr/>
      <dgm:t>
        <a:bodyPr/>
        <a:lstStyle/>
        <a:p>
          <a:endParaRPr lang="en-US"/>
        </a:p>
      </dgm:t>
    </dgm:pt>
    <dgm:pt modelId="{72B00013-740A-4915-A68D-A35FA322E441}">
      <dgm:prSet/>
      <dgm:spPr/>
      <dgm:t>
        <a:bodyPr/>
        <a:lstStyle/>
        <a:p>
          <a:r>
            <a:rPr lang="en-GB"/>
            <a:t>Apply and maintain professional competence</a:t>
          </a:r>
          <a:endParaRPr lang="en-US"/>
        </a:p>
      </dgm:t>
    </dgm:pt>
    <dgm:pt modelId="{5585E462-3C9F-4491-BF63-748BCE063A2E}" type="parTrans" cxnId="{AD1DDF14-A145-48F1-B913-B34E05A66C9D}">
      <dgm:prSet/>
      <dgm:spPr/>
      <dgm:t>
        <a:bodyPr/>
        <a:lstStyle/>
        <a:p>
          <a:endParaRPr lang="en-US"/>
        </a:p>
      </dgm:t>
    </dgm:pt>
    <dgm:pt modelId="{932CE6FB-3A4E-46A4-837A-5C70D28BB3E1}" type="sibTrans" cxnId="{AD1DDF14-A145-48F1-B913-B34E05A66C9D}">
      <dgm:prSet/>
      <dgm:spPr/>
      <dgm:t>
        <a:bodyPr/>
        <a:lstStyle/>
        <a:p>
          <a:endParaRPr lang="en-US"/>
        </a:p>
      </dgm:t>
    </dgm:pt>
    <dgm:pt modelId="{06ABA1A8-76FC-4D4A-84D4-9922506D5F36}">
      <dgm:prSet/>
      <dgm:spPr/>
      <dgm:t>
        <a:bodyPr/>
        <a:lstStyle/>
        <a:p>
          <a:r>
            <a:rPr lang="en-GB"/>
            <a:t>Seek to preserve or increase trustworthiness</a:t>
          </a:r>
          <a:endParaRPr lang="en-US"/>
        </a:p>
      </dgm:t>
    </dgm:pt>
    <dgm:pt modelId="{1A89706E-E3DE-4D96-AE47-FE6FA03D2877}" type="parTrans" cxnId="{605864DC-B399-4088-BF87-AEC3B4BD7640}">
      <dgm:prSet/>
      <dgm:spPr/>
      <dgm:t>
        <a:bodyPr/>
        <a:lstStyle/>
        <a:p>
          <a:endParaRPr lang="en-US"/>
        </a:p>
      </dgm:t>
    </dgm:pt>
    <dgm:pt modelId="{2A649F4D-2CC3-4723-AFF1-98A501E26343}" type="sibTrans" cxnId="{605864DC-B399-4088-BF87-AEC3B4BD7640}">
      <dgm:prSet/>
      <dgm:spPr/>
      <dgm:t>
        <a:bodyPr/>
        <a:lstStyle/>
        <a:p>
          <a:endParaRPr lang="en-US"/>
        </a:p>
      </dgm:t>
    </dgm:pt>
    <dgm:pt modelId="{2E31C39B-1DA6-4927-AA6D-F2C8C808DEDE}">
      <dgm:prSet/>
      <dgm:spPr/>
      <dgm:t>
        <a:bodyPr/>
        <a:lstStyle/>
        <a:p>
          <a:r>
            <a:rPr lang="en-GB"/>
            <a:t>Maintain accountability and oversight</a:t>
          </a:r>
          <a:endParaRPr lang="en-US"/>
        </a:p>
      </dgm:t>
    </dgm:pt>
    <dgm:pt modelId="{C6DD9AA2-F4F2-41F4-BEEC-AFCFD432161A}" type="parTrans" cxnId="{B06522F6-017A-4A7D-978C-871A5C7A809D}">
      <dgm:prSet/>
      <dgm:spPr/>
      <dgm:t>
        <a:bodyPr/>
        <a:lstStyle/>
        <a:p>
          <a:endParaRPr lang="en-US"/>
        </a:p>
      </dgm:t>
    </dgm:pt>
    <dgm:pt modelId="{0A5CD207-2AAA-44D7-AB92-B46FC2F9075B}" type="sibTrans" cxnId="{B06522F6-017A-4A7D-978C-871A5C7A809D}">
      <dgm:prSet/>
      <dgm:spPr/>
      <dgm:t>
        <a:bodyPr/>
        <a:lstStyle/>
        <a:p>
          <a:endParaRPr lang="en-US"/>
        </a:p>
      </dgm:t>
    </dgm:pt>
    <dgm:pt modelId="{C4E8409F-4268-4829-8D1E-3F824F7C2958}" type="pres">
      <dgm:prSet presAssocID="{FEDC7A62-649C-4242-920E-3873B5960EFF}" presName="root" presStyleCnt="0">
        <dgm:presLayoutVars>
          <dgm:dir/>
          <dgm:resizeHandles val="exact"/>
        </dgm:presLayoutVars>
      </dgm:prSet>
      <dgm:spPr/>
    </dgm:pt>
    <dgm:pt modelId="{6C571161-D18D-463B-94A3-8A3531FB35A4}" type="pres">
      <dgm:prSet presAssocID="{02A6432A-D940-4926-8B43-1F19EC16F39B}" presName="compNode" presStyleCnt="0"/>
      <dgm:spPr/>
    </dgm:pt>
    <dgm:pt modelId="{76458EEF-0D10-4954-A632-8DDCB0C6DD05}" type="pres">
      <dgm:prSet presAssocID="{02A6432A-D940-4926-8B43-1F19EC16F3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F3E4697-6033-4F0B-994A-48CD8805575B}" type="pres">
      <dgm:prSet presAssocID="{02A6432A-D940-4926-8B43-1F19EC16F39B}" presName="spaceRect" presStyleCnt="0"/>
      <dgm:spPr/>
    </dgm:pt>
    <dgm:pt modelId="{D2C68015-9222-473F-9F07-2682486AC473}" type="pres">
      <dgm:prSet presAssocID="{02A6432A-D940-4926-8B43-1F19EC16F39B}" presName="textRect" presStyleLbl="revTx" presStyleIdx="0" presStyleCnt="5">
        <dgm:presLayoutVars>
          <dgm:chMax val="1"/>
          <dgm:chPref val="1"/>
        </dgm:presLayoutVars>
      </dgm:prSet>
      <dgm:spPr/>
    </dgm:pt>
    <dgm:pt modelId="{E614E138-0262-43FF-9940-4D1C4FFEE3BD}" type="pres">
      <dgm:prSet presAssocID="{FD9E1FA8-7DED-4413-A3F4-9ED07B6D76BE}" presName="sibTrans" presStyleCnt="0"/>
      <dgm:spPr/>
    </dgm:pt>
    <dgm:pt modelId="{02863547-EDF0-42CA-ACD4-D14AB22F59DB}" type="pres">
      <dgm:prSet presAssocID="{EFD589FE-283A-4C6E-9A65-CFE9EFCAADCA}" presName="compNode" presStyleCnt="0"/>
      <dgm:spPr/>
    </dgm:pt>
    <dgm:pt modelId="{D246AB27-BD8E-4245-A283-4B238485D641}" type="pres">
      <dgm:prSet presAssocID="{EFD589FE-283A-4C6E-9A65-CFE9EFCAAD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EF16B19-86E0-4335-97D0-CA309F8E1892}" type="pres">
      <dgm:prSet presAssocID="{EFD589FE-283A-4C6E-9A65-CFE9EFCAADCA}" presName="spaceRect" presStyleCnt="0"/>
      <dgm:spPr/>
    </dgm:pt>
    <dgm:pt modelId="{5964FB06-9E9D-469B-85EE-40C328BA243A}" type="pres">
      <dgm:prSet presAssocID="{EFD589FE-283A-4C6E-9A65-CFE9EFCAADCA}" presName="textRect" presStyleLbl="revTx" presStyleIdx="1" presStyleCnt="5">
        <dgm:presLayoutVars>
          <dgm:chMax val="1"/>
          <dgm:chPref val="1"/>
        </dgm:presLayoutVars>
      </dgm:prSet>
      <dgm:spPr/>
    </dgm:pt>
    <dgm:pt modelId="{F34B482C-4B70-4BC6-9C1F-E4C051056C86}" type="pres">
      <dgm:prSet presAssocID="{53E967C8-604F-46D5-BA8A-DE7F5C005F00}" presName="sibTrans" presStyleCnt="0"/>
      <dgm:spPr/>
    </dgm:pt>
    <dgm:pt modelId="{7302E13E-A6A9-4028-B39D-4B5854D16ABA}" type="pres">
      <dgm:prSet presAssocID="{72B00013-740A-4915-A68D-A35FA322E441}" presName="compNode" presStyleCnt="0"/>
      <dgm:spPr/>
    </dgm:pt>
    <dgm:pt modelId="{268ABD0F-4943-456C-9B41-2E4775E1B6A9}" type="pres">
      <dgm:prSet presAssocID="{72B00013-740A-4915-A68D-A35FA322E44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F199DA6-40D7-4183-B886-12682286A432}" type="pres">
      <dgm:prSet presAssocID="{72B00013-740A-4915-A68D-A35FA322E441}" presName="spaceRect" presStyleCnt="0"/>
      <dgm:spPr/>
    </dgm:pt>
    <dgm:pt modelId="{EA1BFC5E-4D79-4673-B317-1E6308024C64}" type="pres">
      <dgm:prSet presAssocID="{72B00013-740A-4915-A68D-A35FA322E441}" presName="textRect" presStyleLbl="revTx" presStyleIdx="2" presStyleCnt="5">
        <dgm:presLayoutVars>
          <dgm:chMax val="1"/>
          <dgm:chPref val="1"/>
        </dgm:presLayoutVars>
      </dgm:prSet>
      <dgm:spPr/>
    </dgm:pt>
    <dgm:pt modelId="{E76189A3-BFDD-4DB2-9A76-0435928F707F}" type="pres">
      <dgm:prSet presAssocID="{932CE6FB-3A4E-46A4-837A-5C70D28BB3E1}" presName="sibTrans" presStyleCnt="0"/>
      <dgm:spPr/>
    </dgm:pt>
    <dgm:pt modelId="{500F3E22-2558-4132-A9E1-66E8E14683B8}" type="pres">
      <dgm:prSet presAssocID="{06ABA1A8-76FC-4D4A-84D4-9922506D5F36}" presName="compNode" presStyleCnt="0"/>
      <dgm:spPr/>
    </dgm:pt>
    <dgm:pt modelId="{5C474F17-8F83-4C4A-9046-232D5F824DC8}" type="pres">
      <dgm:prSet presAssocID="{06ABA1A8-76FC-4D4A-84D4-9922506D5F3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0EC99BF5-C4F4-4CC7-967C-668A8B4CF2E4}" type="pres">
      <dgm:prSet presAssocID="{06ABA1A8-76FC-4D4A-84D4-9922506D5F36}" presName="spaceRect" presStyleCnt="0"/>
      <dgm:spPr/>
    </dgm:pt>
    <dgm:pt modelId="{124816D1-A136-4F09-BD0B-47D1F0027C43}" type="pres">
      <dgm:prSet presAssocID="{06ABA1A8-76FC-4D4A-84D4-9922506D5F36}" presName="textRect" presStyleLbl="revTx" presStyleIdx="3" presStyleCnt="5">
        <dgm:presLayoutVars>
          <dgm:chMax val="1"/>
          <dgm:chPref val="1"/>
        </dgm:presLayoutVars>
      </dgm:prSet>
      <dgm:spPr/>
    </dgm:pt>
    <dgm:pt modelId="{F6C223B7-E160-447C-9F6A-69B31C59778B}" type="pres">
      <dgm:prSet presAssocID="{2A649F4D-2CC3-4723-AFF1-98A501E26343}" presName="sibTrans" presStyleCnt="0"/>
      <dgm:spPr/>
    </dgm:pt>
    <dgm:pt modelId="{AF06F08C-8EEB-47BD-8D10-F073FF23B4A2}" type="pres">
      <dgm:prSet presAssocID="{2E31C39B-1DA6-4927-AA6D-F2C8C808DEDE}" presName="compNode" presStyleCnt="0"/>
      <dgm:spPr/>
    </dgm:pt>
    <dgm:pt modelId="{54D14240-CA8E-4366-A29C-CF1CF2A68319}" type="pres">
      <dgm:prSet presAssocID="{2E31C39B-1DA6-4927-AA6D-F2C8C808DED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5BA4CD5-670B-4086-8795-396E5CF136DF}" type="pres">
      <dgm:prSet presAssocID="{2E31C39B-1DA6-4927-AA6D-F2C8C808DEDE}" presName="spaceRect" presStyleCnt="0"/>
      <dgm:spPr/>
    </dgm:pt>
    <dgm:pt modelId="{8231B911-8EB0-4418-9559-2F1BD1D6B184}" type="pres">
      <dgm:prSet presAssocID="{2E31C39B-1DA6-4927-AA6D-F2C8C808DED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F73FC07-8F6E-4685-96BD-808E5D86B6BF}" srcId="{FEDC7A62-649C-4242-920E-3873B5960EFF}" destId="{02A6432A-D940-4926-8B43-1F19EC16F39B}" srcOrd="0" destOrd="0" parTransId="{4B089235-F579-4F5B-B965-F59B1B874DB4}" sibTransId="{FD9E1FA8-7DED-4413-A3F4-9ED07B6D76BE}"/>
    <dgm:cxn modelId="{AD1DDF14-A145-48F1-B913-B34E05A66C9D}" srcId="{FEDC7A62-649C-4242-920E-3873B5960EFF}" destId="{72B00013-740A-4915-A68D-A35FA322E441}" srcOrd="2" destOrd="0" parTransId="{5585E462-3C9F-4491-BF63-748BCE063A2E}" sibTransId="{932CE6FB-3A4E-46A4-837A-5C70D28BB3E1}"/>
    <dgm:cxn modelId="{2E829429-78DB-4764-92BE-44F303973781}" type="presOf" srcId="{06ABA1A8-76FC-4D4A-84D4-9922506D5F36}" destId="{124816D1-A136-4F09-BD0B-47D1F0027C43}" srcOrd="0" destOrd="0" presId="urn:microsoft.com/office/officeart/2018/2/layout/IconLabelList"/>
    <dgm:cxn modelId="{D7369B3F-D395-4E5E-9BD2-1A1EFB3116F6}" srcId="{FEDC7A62-649C-4242-920E-3873B5960EFF}" destId="{EFD589FE-283A-4C6E-9A65-CFE9EFCAADCA}" srcOrd="1" destOrd="0" parTransId="{09EC57CF-D927-40E6-A6F3-E611327F5CAF}" sibTransId="{53E967C8-604F-46D5-BA8A-DE7F5C005F00}"/>
    <dgm:cxn modelId="{BD3B2966-D85F-4547-BB9F-0C5C9E77468A}" type="presOf" srcId="{EFD589FE-283A-4C6E-9A65-CFE9EFCAADCA}" destId="{5964FB06-9E9D-469B-85EE-40C328BA243A}" srcOrd="0" destOrd="0" presId="urn:microsoft.com/office/officeart/2018/2/layout/IconLabelList"/>
    <dgm:cxn modelId="{7EFB1F82-E7AA-41DA-8C9C-296A3149A861}" type="presOf" srcId="{72B00013-740A-4915-A68D-A35FA322E441}" destId="{EA1BFC5E-4D79-4673-B317-1E6308024C64}" srcOrd="0" destOrd="0" presId="urn:microsoft.com/office/officeart/2018/2/layout/IconLabelList"/>
    <dgm:cxn modelId="{BF5E958C-2749-4BDA-A081-3CF2CAC548E1}" type="presOf" srcId="{FEDC7A62-649C-4242-920E-3873B5960EFF}" destId="{C4E8409F-4268-4829-8D1E-3F824F7C2958}" srcOrd="0" destOrd="0" presId="urn:microsoft.com/office/officeart/2018/2/layout/IconLabelList"/>
    <dgm:cxn modelId="{FF434E90-0F69-4940-82B5-182050C82AD4}" type="presOf" srcId="{2E31C39B-1DA6-4927-AA6D-F2C8C808DEDE}" destId="{8231B911-8EB0-4418-9559-2F1BD1D6B184}" srcOrd="0" destOrd="0" presId="urn:microsoft.com/office/officeart/2018/2/layout/IconLabelList"/>
    <dgm:cxn modelId="{375F3E9F-4CE1-4B86-A9B6-112C7F5D4D43}" type="presOf" srcId="{02A6432A-D940-4926-8B43-1F19EC16F39B}" destId="{D2C68015-9222-473F-9F07-2682486AC473}" srcOrd="0" destOrd="0" presId="urn:microsoft.com/office/officeart/2018/2/layout/IconLabelList"/>
    <dgm:cxn modelId="{605864DC-B399-4088-BF87-AEC3B4BD7640}" srcId="{FEDC7A62-649C-4242-920E-3873B5960EFF}" destId="{06ABA1A8-76FC-4D4A-84D4-9922506D5F36}" srcOrd="3" destOrd="0" parTransId="{1A89706E-E3DE-4D96-AE47-FE6FA03D2877}" sibTransId="{2A649F4D-2CC3-4723-AFF1-98A501E26343}"/>
    <dgm:cxn modelId="{B06522F6-017A-4A7D-978C-871A5C7A809D}" srcId="{FEDC7A62-649C-4242-920E-3873B5960EFF}" destId="{2E31C39B-1DA6-4927-AA6D-F2C8C808DEDE}" srcOrd="4" destOrd="0" parTransId="{C6DD9AA2-F4F2-41F4-BEEC-AFCFD432161A}" sibTransId="{0A5CD207-2AAA-44D7-AB92-B46FC2F9075B}"/>
    <dgm:cxn modelId="{6F8CA05D-E187-4453-8133-6396D08091E4}" type="presParOf" srcId="{C4E8409F-4268-4829-8D1E-3F824F7C2958}" destId="{6C571161-D18D-463B-94A3-8A3531FB35A4}" srcOrd="0" destOrd="0" presId="urn:microsoft.com/office/officeart/2018/2/layout/IconLabelList"/>
    <dgm:cxn modelId="{DE9E6893-C427-4E20-AC66-263BF617BEBE}" type="presParOf" srcId="{6C571161-D18D-463B-94A3-8A3531FB35A4}" destId="{76458EEF-0D10-4954-A632-8DDCB0C6DD05}" srcOrd="0" destOrd="0" presId="urn:microsoft.com/office/officeart/2018/2/layout/IconLabelList"/>
    <dgm:cxn modelId="{FE0ED94B-BBB2-49A9-BB32-9D92C8FAB32F}" type="presParOf" srcId="{6C571161-D18D-463B-94A3-8A3531FB35A4}" destId="{1F3E4697-6033-4F0B-994A-48CD8805575B}" srcOrd="1" destOrd="0" presId="urn:microsoft.com/office/officeart/2018/2/layout/IconLabelList"/>
    <dgm:cxn modelId="{FE2FF425-A538-4540-8B5B-02A780CFA335}" type="presParOf" srcId="{6C571161-D18D-463B-94A3-8A3531FB35A4}" destId="{D2C68015-9222-473F-9F07-2682486AC473}" srcOrd="2" destOrd="0" presId="urn:microsoft.com/office/officeart/2018/2/layout/IconLabelList"/>
    <dgm:cxn modelId="{26D890B0-79C4-4AA0-9C32-3949E260DA26}" type="presParOf" srcId="{C4E8409F-4268-4829-8D1E-3F824F7C2958}" destId="{E614E138-0262-43FF-9940-4D1C4FFEE3BD}" srcOrd="1" destOrd="0" presId="urn:microsoft.com/office/officeart/2018/2/layout/IconLabelList"/>
    <dgm:cxn modelId="{7E6E068D-8384-4F6B-A295-87E6C3E40F6A}" type="presParOf" srcId="{C4E8409F-4268-4829-8D1E-3F824F7C2958}" destId="{02863547-EDF0-42CA-ACD4-D14AB22F59DB}" srcOrd="2" destOrd="0" presId="urn:microsoft.com/office/officeart/2018/2/layout/IconLabelList"/>
    <dgm:cxn modelId="{28CCE05F-D4BA-48D8-A6E0-5DB3CD68BE5C}" type="presParOf" srcId="{02863547-EDF0-42CA-ACD4-D14AB22F59DB}" destId="{D246AB27-BD8E-4245-A283-4B238485D641}" srcOrd="0" destOrd="0" presId="urn:microsoft.com/office/officeart/2018/2/layout/IconLabelList"/>
    <dgm:cxn modelId="{9E47F917-EC77-4B89-8545-D00B731A6F7C}" type="presParOf" srcId="{02863547-EDF0-42CA-ACD4-D14AB22F59DB}" destId="{3EF16B19-86E0-4335-97D0-CA309F8E1892}" srcOrd="1" destOrd="0" presId="urn:microsoft.com/office/officeart/2018/2/layout/IconLabelList"/>
    <dgm:cxn modelId="{0C8EFAC6-4656-4557-9403-4DBE942ECE82}" type="presParOf" srcId="{02863547-EDF0-42CA-ACD4-D14AB22F59DB}" destId="{5964FB06-9E9D-469B-85EE-40C328BA243A}" srcOrd="2" destOrd="0" presId="urn:microsoft.com/office/officeart/2018/2/layout/IconLabelList"/>
    <dgm:cxn modelId="{4C4965C1-FF6A-492E-A458-541DD224E23E}" type="presParOf" srcId="{C4E8409F-4268-4829-8D1E-3F824F7C2958}" destId="{F34B482C-4B70-4BC6-9C1F-E4C051056C86}" srcOrd="3" destOrd="0" presId="urn:microsoft.com/office/officeart/2018/2/layout/IconLabelList"/>
    <dgm:cxn modelId="{8F35BEDD-A24E-4562-9686-634CB20F9957}" type="presParOf" srcId="{C4E8409F-4268-4829-8D1E-3F824F7C2958}" destId="{7302E13E-A6A9-4028-B39D-4B5854D16ABA}" srcOrd="4" destOrd="0" presId="urn:microsoft.com/office/officeart/2018/2/layout/IconLabelList"/>
    <dgm:cxn modelId="{7F326961-3573-4B64-963E-982C5D2476DA}" type="presParOf" srcId="{7302E13E-A6A9-4028-B39D-4B5854D16ABA}" destId="{268ABD0F-4943-456C-9B41-2E4775E1B6A9}" srcOrd="0" destOrd="0" presId="urn:microsoft.com/office/officeart/2018/2/layout/IconLabelList"/>
    <dgm:cxn modelId="{086E9C53-4B62-427A-8B6D-EDAB4EE33622}" type="presParOf" srcId="{7302E13E-A6A9-4028-B39D-4B5854D16ABA}" destId="{4F199DA6-40D7-4183-B886-12682286A432}" srcOrd="1" destOrd="0" presId="urn:microsoft.com/office/officeart/2018/2/layout/IconLabelList"/>
    <dgm:cxn modelId="{0DFDB45C-1915-4A79-AFDB-B9A2432B1A29}" type="presParOf" srcId="{7302E13E-A6A9-4028-B39D-4B5854D16ABA}" destId="{EA1BFC5E-4D79-4673-B317-1E6308024C64}" srcOrd="2" destOrd="0" presId="urn:microsoft.com/office/officeart/2018/2/layout/IconLabelList"/>
    <dgm:cxn modelId="{4A0B1C91-B516-4765-BF14-986D21241919}" type="presParOf" srcId="{C4E8409F-4268-4829-8D1E-3F824F7C2958}" destId="{E76189A3-BFDD-4DB2-9A76-0435928F707F}" srcOrd="5" destOrd="0" presId="urn:microsoft.com/office/officeart/2018/2/layout/IconLabelList"/>
    <dgm:cxn modelId="{32446C3B-A748-4F5C-B095-6B0EE9679325}" type="presParOf" srcId="{C4E8409F-4268-4829-8D1E-3F824F7C2958}" destId="{500F3E22-2558-4132-A9E1-66E8E14683B8}" srcOrd="6" destOrd="0" presId="urn:microsoft.com/office/officeart/2018/2/layout/IconLabelList"/>
    <dgm:cxn modelId="{25B39D6C-3AB8-4598-8052-C404298EFC64}" type="presParOf" srcId="{500F3E22-2558-4132-A9E1-66E8E14683B8}" destId="{5C474F17-8F83-4C4A-9046-232D5F824DC8}" srcOrd="0" destOrd="0" presId="urn:microsoft.com/office/officeart/2018/2/layout/IconLabelList"/>
    <dgm:cxn modelId="{A72372D1-866F-459E-88A9-94B64B4B1F56}" type="presParOf" srcId="{500F3E22-2558-4132-A9E1-66E8E14683B8}" destId="{0EC99BF5-C4F4-4CC7-967C-668A8B4CF2E4}" srcOrd="1" destOrd="0" presId="urn:microsoft.com/office/officeart/2018/2/layout/IconLabelList"/>
    <dgm:cxn modelId="{02AF1980-F0DE-4BF7-A0C5-19635B8F4C1A}" type="presParOf" srcId="{500F3E22-2558-4132-A9E1-66E8E14683B8}" destId="{124816D1-A136-4F09-BD0B-47D1F0027C43}" srcOrd="2" destOrd="0" presId="urn:microsoft.com/office/officeart/2018/2/layout/IconLabelList"/>
    <dgm:cxn modelId="{B5F1A9FE-5480-4853-B5DB-A08256267458}" type="presParOf" srcId="{C4E8409F-4268-4829-8D1E-3F824F7C2958}" destId="{F6C223B7-E160-447C-9F6A-69B31C59778B}" srcOrd="7" destOrd="0" presId="urn:microsoft.com/office/officeart/2018/2/layout/IconLabelList"/>
    <dgm:cxn modelId="{92FAA1CC-2346-442D-87FB-E217A7F1B9B2}" type="presParOf" srcId="{C4E8409F-4268-4829-8D1E-3F824F7C2958}" destId="{AF06F08C-8EEB-47BD-8D10-F073FF23B4A2}" srcOrd="8" destOrd="0" presId="urn:microsoft.com/office/officeart/2018/2/layout/IconLabelList"/>
    <dgm:cxn modelId="{5CFA90AE-4517-444B-848B-66A4F2DA54B9}" type="presParOf" srcId="{AF06F08C-8EEB-47BD-8D10-F073FF23B4A2}" destId="{54D14240-CA8E-4366-A29C-CF1CF2A68319}" srcOrd="0" destOrd="0" presId="urn:microsoft.com/office/officeart/2018/2/layout/IconLabelList"/>
    <dgm:cxn modelId="{79902BEF-277C-4524-95EF-34CAECBA8458}" type="presParOf" srcId="{AF06F08C-8EEB-47BD-8D10-F073FF23B4A2}" destId="{E5BA4CD5-670B-4086-8795-396E5CF136DF}" srcOrd="1" destOrd="0" presId="urn:microsoft.com/office/officeart/2018/2/layout/IconLabelList"/>
    <dgm:cxn modelId="{ED412E97-3527-46F6-AEE6-0E9BAD24D3D7}" type="presParOf" srcId="{AF06F08C-8EEB-47BD-8D10-F073FF23B4A2}" destId="{8231B911-8EB0-4418-9559-2F1BD1D6B1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B157B7-A30A-40DD-A5F8-6A75D78B338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48BD5-155D-426E-A856-379EF22865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IFoA Certificate in Data Science (available 2020): </a:t>
          </a:r>
          <a:r>
            <a:rPr lang="en-GB">
              <a:hlinkClick xmlns:r="http://schemas.openxmlformats.org/officeDocument/2006/relationships" r:id="rId1"/>
            </a:rPr>
            <a:t>https://www.actuaries.org.uk/news-and-insights/news/actuarial-impact-data-science</a:t>
          </a:r>
          <a:endParaRPr lang="en-US"/>
        </a:p>
      </dgm:t>
    </dgm:pt>
    <dgm:pt modelId="{F405FBC6-C897-4AE5-ADEA-085844DF13A9}" type="parTrans" cxnId="{5E9E1860-9525-413E-B5D0-0FF4EB55223D}">
      <dgm:prSet/>
      <dgm:spPr/>
      <dgm:t>
        <a:bodyPr/>
        <a:lstStyle/>
        <a:p>
          <a:endParaRPr lang="en-US"/>
        </a:p>
      </dgm:t>
    </dgm:pt>
    <dgm:pt modelId="{AB90CE75-79AD-47A1-9FB7-995C2F4C22B4}" type="sibTrans" cxnId="{5E9E1860-9525-413E-B5D0-0FF4EB55223D}">
      <dgm:prSet/>
      <dgm:spPr/>
      <dgm:t>
        <a:bodyPr/>
        <a:lstStyle/>
        <a:p>
          <a:endParaRPr lang="en-US"/>
        </a:p>
      </dgm:t>
    </dgm:pt>
    <dgm:pt modelId="{5C233656-AAB7-4999-B28E-C4492D775C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Online course providers: edX (</a:t>
          </a:r>
          <a:r>
            <a:rPr lang="en-GB">
              <a:hlinkClick xmlns:r="http://schemas.openxmlformats.org/officeDocument/2006/relationships" r:id="rId2"/>
            </a:rPr>
            <a:t>https://www.edx.org/</a:t>
          </a:r>
          <a:r>
            <a:rPr lang="en-GB"/>
            <a:t>), Udemy (</a:t>
          </a:r>
          <a:r>
            <a:rPr lang="en-GB">
              <a:hlinkClick xmlns:r="http://schemas.openxmlformats.org/officeDocument/2006/relationships" r:id="rId3"/>
            </a:rPr>
            <a:t>https://www.udemy.com/</a:t>
          </a:r>
          <a:r>
            <a:rPr lang="en-GB"/>
            <a:t>)</a:t>
          </a:r>
          <a:endParaRPr lang="en-US"/>
        </a:p>
      </dgm:t>
    </dgm:pt>
    <dgm:pt modelId="{81DF68AC-562D-4421-84B8-13B0CB8C6082}" type="parTrans" cxnId="{08E4D26B-249F-46FB-BB34-8EB37656E1E9}">
      <dgm:prSet/>
      <dgm:spPr/>
      <dgm:t>
        <a:bodyPr/>
        <a:lstStyle/>
        <a:p>
          <a:endParaRPr lang="en-US"/>
        </a:p>
      </dgm:t>
    </dgm:pt>
    <dgm:pt modelId="{FCB05298-8C49-47C2-9F93-DD499C95CD53}" type="sibTrans" cxnId="{08E4D26B-249F-46FB-BB34-8EB37656E1E9}">
      <dgm:prSet/>
      <dgm:spPr/>
      <dgm:t>
        <a:bodyPr/>
        <a:lstStyle/>
        <a:p>
          <a:endParaRPr lang="en-US"/>
        </a:p>
      </dgm:t>
    </dgm:pt>
    <dgm:pt modelId="{AFFFAFA0-653E-49F1-A8EC-D9F3AA2CA3C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Microsoft Azure (12 months free): </a:t>
          </a:r>
          <a:r>
            <a:rPr lang="en-GB">
              <a:hlinkClick xmlns:r="http://schemas.openxmlformats.org/officeDocument/2006/relationships" r:id="rId4"/>
            </a:rPr>
            <a:t>https://azure.microsoft.com/en-gb/</a:t>
          </a:r>
          <a:endParaRPr lang="en-US"/>
        </a:p>
      </dgm:t>
    </dgm:pt>
    <dgm:pt modelId="{B14118BB-7F01-4908-A75F-3D146B94DFE2}" type="parTrans" cxnId="{9741FAC9-44B4-4A36-BE58-9B4B567242DD}">
      <dgm:prSet/>
      <dgm:spPr/>
      <dgm:t>
        <a:bodyPr/>
        <a:lstStyle/>
        <a:p>
          <a:endParaRPr lang="en-US"/>
        </a:p>
      </dgm:t>
    </dgm:pt>
    <dgm:pt modelId="{BFD83730-665B-401B-A120-425A8DFB1A01}" type="sibTrans" cxnId="{9741FAC9-44B4-4A36-BE58-9B4B567242DD}">
      <dgm:prSet/>
      <dgm:spPr/>
      <dgm:t>
        <a:bodyPr/>
        <a:lstStyle/>
        <a:p>
          <a:endParaRPr lang="en-US"/>
        </a:p>
      </dgm:t>
    </dgm:pt>
    <dgm:pt modelId="{FEEDC2C2-B737-4086-8DA6-A94D09D198E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Microsoft Learn (online courses, many free): </a:t>
          </a:r>
          <a:r>
            <a:rPr lang="en-GB">
              <a:hlinkClick xmlns:r="http://schemas.openxmlformats.org/officeDocument/2006/relationships" r:id="rId5"/>
            </a:rPr>
            <a:t>https://docs.microsoft.com/en-us/learn/</a:t>
          </a:r>
          <a:endParaRPr lang="en-US"/>
        </a:p>
      </dgm:t>
    </dgm:pt>
    <dgm:pt modelId="{0A103700-71E1-45EA-A9E7-5D5D5D7F9FB4}" type="parTrans" cxnId="{073E1B9E-7516-4E20-BC15-241C5280995B}">
      <dgm:prSet/>
      <dgm:spPr/>
      <dgm:t>
        <a:bodyPr/>
        <a:lstStyle/>
        <a:p>
          <a:endParaRPr lang="en-US"/>
        </a:p>
      </dgm:t>
    </dgm:pt>
    <dgm:pt modelId="{16F50FFB-7384-44D8-BF17-2B990FF96C73}" type="sibTrans" cxnId="{073E1B9E-7516-4E20-BC15-241C5280995B}">
      <dgm:prSet/>
      <dgm:spPr/>
      <dgm:t>
        <a:bodyPr/>
        <a:lstStyle/>
        <a:p>
          <a:endParaRPr lang="en-US"/>
        </a:p>
      </dgm:t>
    </dgm:pt>
    <dgm:pt modelId="{06C705FB-84C3-4B66-A692-E2D2F776A21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IFoA / RSS : A Guide for Ethical Data Science (</a:t>
          </a:r>
          <a:r>
            <a:rPr lang="en-GB">
              <a:hlinkClick xmlns:r="http://schemas.openxmlformats.org/officeDocument/2006/relationships" r:id="rId6"/>
            </a:rPr>
            <a:t>https://www.actuaries.org.uk/upholding-standards/data-science-ethics</a:t>
          </a:r>
          <a:r>
            <a:rPr lang="en-GB"/>
            <a:t>)</a:t>
          </a:r>
          <a:endParaRPr lang="en-US"/>
        </a:p>
      </dgm:t>
    </dgm:pt>
    <dgm:pt modelId="{51463844-D1E3-47D2-B0E5-2E459CEC23DE}" type="parTrans" cxnId="{461648B5-C848-449F-91F0-DC8A77583841}">
      <dgm:prSet/>
      <dgm:spPr/>
      <dgm:t>
        <a:bodyPr/>
        <a:lstStyle/>
        <a:p>
          <a:endParaRPr lang="en-US"/>
        </a:p>
      </dgm:t>
    </dgm:pt>
    <dgm:pt modelId="{C6BC3591-E519-4948-AD85-B02B88C6DDB1}" type="sibTrans" cxnId="{461648B5-C848-449F-91F0-DC8A77583841}">
      <dgm:prSet/>
      <dgm:spPr/>
      <dgm:t>
        <a:bodyPr/>
        <a:lstStyle/>
        <a:p>
          <a:endParaRPr lang="en-US"/>
        </a:p>
      </dgm:t>
    </dgm:pt>
    <dgm:pt modelId="{96146D3B-3AE1-465C-8C64-F9B03AE6512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IFoA Data Science hub: </a:t>
          </a:r>
          <a:r>
            <a:rPr lang="en-GB">
              <a:hlinkClick xmlns:r="http://schemas.openxmlformats.org/officeDocument/2006/relationships" r:id="rId7"/>
            </a:rPr>
            <a:t>https://www.actuaries.org.uk/learn-and-develop/lifelong-learning/what-data-science-actuarial-viewpoint</a:t>
          </a:r>
          <a:endParaRPr lang="en-US"/>
        </a:p>
      </dgm:t>
    </dgm:pt>
    <dgm:pt modelId="{FF260054-9B2A-48F1-9517-97F5B7E12040}" type="parTrans" cxnId="{462F168E-C01A-4D84-B010-2087BCB6577E}">
      <dgm:prSet/>
      <dgm:spPr/>
      <dgm:t>
        <a:bodyPr/>
        <a:lstStyle/>
        <a:p>
          <a:endParaRPr lang="en-US"/>
        </a:p>
      </dgm:t>
    </dgm:pt>
    <dgm:pt modelId="{BDB8252B-A922-49F0-95AF-1BFD1AFF3EE8}" type="sibTrans" cxnId="{462F168E-C01A-4D84-B010-2087BCB6577E}">
      <dgm:prSet/>
      <dgm:spPr/>
      <dgm:t>
        <a:bodyPr/>
        <a:lstStyle/>
        <a:p>
          <a:endParaRPr lang="en-US"/>
        </a:p>
      </dgm:t>
    </dgm:pt>
    <dgm:pt modelId="{37C05F4D-5653-4060-BDFE-EA19D3B30784}" type="pres">
      <dgm:prSet presAssocID="{44B157B7-A30A-40DD-A5F8-6A75D78B338E}" presName="root" presStyleCnt="0">
        <dgm:presLayoutVars>
          <dgm:dir/>
          <dgm:resizeHandles val="exact"/>
        </dgm:presLayoutVars>
      </dgm:prSet>
      <dgm:spPr/>
    </dgm:pt>
    <dgm:pt modelId="{E89F3C1F-1DE8-41DA-A6C4-CF684D192B99}" type="pres">
      <dgm:prSet presAssocID="{0FC48BD5-155D-426E-A856-379EF22865E1}" presName="compNode" presStyleCnt="0"/>
      <dgm:spPr/>
    </dgm:pt>
    <dgm:pt modelId="{CAD092A7-7247-4F49-9B33-F6FD6316F1CB}" type="pres">
      <dgm:prSet presAssocID="{0FC48BD5-155D-426E-A856-379EF22865E1}" presName="bgRect" presStyleLbl="bgShp" presStyleIdx="0" presStyleCnt="6"/>
      <dgm:spPr/>
    </dgm:pt>
    <dgm:pt modelId="{3248A5F1-2430-43D9-931D-B689775D3CDA}" type="pres">
      <dgm:prSet presAssocID="{0FC48BD5-155D-426E-A856-379EF22865E1}" presName="iconRect" presStyleLbl="node1" presStyleIdx="0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46DAC48B-7A1A-4692-A7CF-C76A0C0846FF}" type="pres">
      <dgm:prSet presAssocID="{0FC48BD5-155D-426E-A856-379EF22865E1}" presName="spaceRect" presStyleCnt="0"/>
      <dgm:spPr/>
    </dgm:pt>
    <dgm:pt modelId="{67385E28-5029-4872-AA78-A731D659137D}" type="pres">
      <dgm:prSet presAssocID="{0FC48BD5-155D-426E-A856-379EF22865E1}" presName="parTx" presStyleLbl="revTx" presStyleIdx="0" presStyleCnt="6">
        <dgm:presLayoutVars>
          <dgm:chMax val="0"/>
          <dgm:chPref val="0"/>
        </dgm:presLayoutVars>
      </dgm:prSet>
      <dgm:spPr/>
    </dgm:pt>
    <dgm:pt modelId="{F77D664A-46A4-48C3-B11B-F290D28035A3}" type="pres">
      <dgm:prSet presAssocID="{AB90CE75-79AD-47A1-9FB7-995C2F4C22B4}" presName="sibTrans" presStyleCnt="0"/>
      <dgm:spPr/>
    </dgm:pt>
    <dgm:pt modelId="{4B60F1B2-7E32-449D-980F-501A35DE26A3}" type="pres">
      <dgm:prSet presAssocID="{5C233656-AAB7-4999-B28E-C4492D775CA9}" presName="compNode" presStyleCnt="0"/>
      <dgm:spPr/>
    </dgm:pt>
    <dgm:pt modelId="{6E6E4647-079B-43B1-A0A9-1046CE42F98A}" type="pres">
      <dgm:prSet presAssocID="{5C233656-AAB7-4999-B28E-C4492D775CA9}" presName="bgRect" presStyleLbl="bgShp" presStyleIdx="1" presStyleCnt="6"/>
      <dgm:spPr/>
    </dgm:pt>
    <dgm:pt modelId="{70CA2C53-7DB3-4C8C-8A8B-94A3973363DE}" type="pres">
      <dgm:prSet presAssocID="{5C233656-AAB7-4999-B28E-C4492D775CA9}" presName="iconRect" presStyleLbl="node1" presStyleIdx="1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1366CC7-3FD7-4F4B-85EB-E25CFA05A745}" type="pres">
      <dgm:prSet presAssocID="{5C233656-AAB7-4999-B28E-C4492D775CA9}" presName="spaceRect" presStyleCnt="0"/>
      <dgm:spPr/>
    </dgm:pt>
    <dgm:pt modelId="{14CB313A-4BCF-4FD3-9955-5B46FAD0BE0A}" type="pres">
      <dgm:prSet presAssocID="{5C233656-AAB7-4999-B28E-C4492D775CA9}" presName="parTx" presStyleLbl="revTx" presStyleIdx="1" presStyleCnt="6">
        <dgm:presLayoutVars>
          <dgm:chMax val="0"/>
          <dgm:chPref val="0"/>
        </dgm:presLayoutVars>
      </dgm:prSet>
      <dgm:spPr/>
    </dgm:pt>
    <dgm:pt modelId="{A57510B1-710C-493A-9133-B51CA9ADD1C5}" type="pres">
      <dgm:prSet presAssocID="{FCB05298-8C49-47C2-9F93-DD499C95CD53}" presName="sibTrans" presStyleCnt="0"/>
      <dgm:spPr/>
    </dgm:pt>
    <dgm:pt modelId="{18ECBDF5-EB86-46C9-967F-0FC27F05963E}" type="pres">
      <dgm:prSet presAssocID="{AFFFAFA0-653E-49F1-A8EC-D9F3AA2CA3CF}" presName="compNode" presStyleCnt="0"/>
      <dgm:spPr/>
    </dgm:pt>
    <dgm:pt modelId="{48132514-3B59-48A9-BD60-624F4A5B49A1}" type="pres">
      <dgm:prSet presAssocID="{AFFFAFA0-653E-49F1-A8EC-D9F3AA2CA3CF}" presName="bgRect" presStyleLbl="bgShp" presStyleIdx="2" presStyleCnt="6"/>
      <dgm:spPr/>
    </dgm:pt>
    <dgm:pt modelId="{6F3C56E4-9DC0-49EC-AAD7-FDF1FC7D2484}" type="pres">
      <dgm:prSet presAssocID="{AFFFAFA0-653E-49F1-A8EC-D9F3AA2CA3CF}" presName="iconRect" presStyleLbl="node1" presStyleIdx="2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083C1DEB-0EF2-4456-AB94-B9D9D679E025}" type="pres">
      <dgm:prSet presAssocID="{AFFFAFA0-653E-49F1-A8EC-D9F3AA2CA3CF}" presName="spaceRect" presStyleCnt="0"/>
      <dgm:spPr/>
    </dgm:pt>
    <dgm:pt modelId="{4D5C7437-B165-4209-9D22-CBF10FA74DEE}" type="pres">
      <dgm:prSet presAssocID="{AFFFAFA0-653E-49F1-A8EC-D9F3AA2CA3CF}" presName="parTx" presStyleLbl="revTx" presStyleIdx="2" presStyleCnt="6">
        <dgm:presLayoutVars>
          <dgm:chMax val="0"/>
          <dgm:chPref val="0"/>
        </dgm:presLayoutVars>
      </dgm:prSet>
      <dgm:spPr/>
    </dgm:pt>
    <dgm:pt modelId="{324E0AFA-7DAC-46B5-9927-24B77C7A7354}" type="pres">
      <dgm:prSet presAssocID="{BFD83730-665B-401B-A120-425A8DFB1A01}" presName="sibTrans" presStyleCnt="0"/>
      <dgm:spPr/>
    </dgm:pt>
    <dgm:pt modelId="{49D59D4D-D28E-4DEC-B52D-2816F52F2ADA}" type="pres">
      <dgm:prSet presAssocID="{FEEDC2C2-B737-4086-8DA6-A94D09D198E4}" presName="compNode" presStyleCnt="0"/>
      <dgm:spPr/>
    </dgm:pt>
    <dgm:pt modelId="{D8241CD1-C243-4956-933D-BCD837056E50}" type="pres">
      <dgm:prSet presAssocID="{FEEDC2C2-B737-4086-8DA6-A94D09D198E4}" presName="bgRect" presStyleLbl="bgShp" presStyleIdx="3" presStyleCnt="6"/>
      <dgm:spPr/>
    </dgm:pt>
    <dgm:pt modelId="{6EA3018E-008D-4990-AEDD-AC22FC64EE7B}" type="pres">
      <dgm:prSet presAssocID="{FEEDC2C2-B737-4086-8DA6-A94D09D198E4}" presName="iconRect" presStyleLbl="node1" presStyleIdx="3" presStyleCnt="6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4930C09-1A60-45D1-A770-BE4EE374B552}" type="pres">
      <dgm:prSet presAssocID="{FEEDC2C2-B737-4086-8DA6-A94D09D198E4}" presName="spaceRect" presStyleCnt="0"/>
      <dgm:spPr/>
    </dgm:pt>
    <dgm:pt modelId="{11230AD6-9B9D-4846-849D-A8EBF87FCF2D}" type="pres">
      <dgm:prSet presAssocID="{FEEDC2C2-B737-4086-8DA6-A94D09D198E4}" presName="parTx" presStyleLbl="revTx" presStyleIdx="3" presStyleCnt="6">
        <dgm:presLayoutVars>
          <dgm:chMax val="0"/>
          <dgm:chPref val="0"/>
        </dgm:presLayoutVars>
      </dgm:prSet>
      <dgm:spPr/>
    </dgm:pt>
    <dgm:pt modelId="{973E370D-1300-40B6-A72A-4FA640D5C8DE}" type="pres">
      <dgm:prSet presAssocID="{16F50FFB-7384-44D8-BF17-2B990FF96C73}" presName="sibTrans" presStyleCnt="0"/>
      <dgm:spPr/>
    </dgm:pt>
    <dgm:pt modelId="{75FB0615-D6E3-495B-8E44-F3E5A753E115}" type="pres">
      <dgm:prSet presAssocID="{06C705FB-84C3-4B66-A692-E2D2F776A216}" presName="compNode" presStyleCnt="0"/>
      <dgm:spPr/>
    </dgm:pt>
    <dgm:pt modelId="{9022BBCB-D144-43C5-89B9-C3F10182DE38}" type="pres">
      <dgm:prSet presAssocID="{06C705FB-84C3-4B66-A692-E2D2F776A216}" presName="bgRect" presStyleLbl="bgShp" presStyleIdx="4" presStyleCnt="6"/>
      <dgm:spPr/>
    </dgm:pt>
    <dgm:pt modelId="{8E55E8ED-3475-4668-9D53-96EB4A71211B}" type="pres">
      <dgm:prSet presAssocID="{06C705FB-84C3-4B66-A692-E2D2F776A216}" presName="iconRect" presStyleLbl="node1" presStyleIdx="4" presStyleCnt="6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D799B0F-BEB8-4A7E-9E00-43EEA6172D85}" type="pres">
      <dgm:prSet presAssocID="{06C705FB-84C3-4B66-A692-E2D2F776A216}" presName="spaceRect" presStyleCnt="0"/>
      <dgm:spPr/>
    </dgm:pt>
    <dgm:pt modelId="{4C8CC969-31B3-40DE-B927-E6DE0140A870}" type="pres">
      <dgm:prSet presAssocID="{06C705FB-84C3-4B66-A692-E2D2F776A216}" presName="parTx" presStyleLbl="revTx" presStyleIdx="4" presStyleCnt="6">
        <dgm:presLayoutVars>
          <dgm:chMax val="0"/>
          <dgm:chPref val="0"/>
        </dgm:presLayoutVars>
      </dgm:prSet>
      <dgm:spPr/>
    </dgm:pt>
    <dgm:pt modelId="{7849252D-953D-49D7-ABEB-C8C05623CB35}" type="pres">
      <dgm:prSet presAssocID="{C6BC3591-E519-4948-AD85-B02B88C6DDB1}" presName="sibTrans" presStyleCnt="0"/>
      <dgm:spPr/>
    </dgm:pt>
    <dgm:pt modelId="{98E47049-5D81-4E8A-9EE9-89E76B2C0C55}" type="pres">
      <dgm:prSet presAssocID="{96146D3B-3AE1-465C-8C64-F9B03AE6512A}" presName="compNode" presStyleCnt="0"/>
      <dgm:spPr/>
    </dgm:pt>
    <dgm:pt modelId="{7F2F62A1-F6C9-4C00-AC5A-0E67A5D0588E}" type="pres">
      <dgm:prSet presAssocID="{96146D3B-3AE1-465C-8C64-F9B03AE6512A}" presName="bgRect" presStyleLbl="bgShp" presStyleIdx="5" presStyleCnt="6"/>
      <dgm:spPr/>
    </dgm:pt>
    <dgm:pt modelId="{C0A6ED28-A895-409B-9F80-01A2542B1A5B}" type="pres">
      <dgm:prSet presAssocID="{96146D3B-3AE1-465C-8C64-F9B03AE6512A}" presName="iconRect" presStyleLbl="node1" presStyleIdx="5" presStyleCnt="6"/>
      <dgm:spPr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1F6C646-68B6-475F-86D1-ACD87D0307CF}" type="pres">
      <dgm:prSet presAssocID="{96146D3B-3AE1-465C-8C64-F9B03AE6512A}" presName="spaceRect" presStyleCnt="0"/>
      <dgm:spPr/>
    </dgm:pt>
    <dgm:pt modelId="{20A905A7-A78D-4274-A7F8-9DAE46E2732A}" type="pres">
      <dgm:prSet presAssocID="{96146D3B-3AE1-465C-8C64-F9B03AE6512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5E97C36-E6C1-4EB9-9795-F4A1DCF66E31}" type="presOf" srcId="{5C233656-AAB7-4999-B28E-C4492D775CA9}" destId="{14CB313A-4BCF-4FD3-9955-5B46FAD0BE0A}" srcOrd="0" destOrd="0" presId="urn:microsoft.com/office/officeart/2018/2/layout/IconVerticalSolidList"/>
    <dgm:cxn modelId="{B9381340-20BC-4669-8D46-592A175CCCFD}" type="presOf" srcId="{0FC48BD5-155D-426E-A856-379EF22865E1}" destId="{67385E28-5029-4872-AA78-A731D659137D}" srcOrd="0" destOrd="0" presId="urn:microsoft.com/office/officeart/2018/2/layout/IconVerticalSolidList"/>
    <dgm:cxn modelId="{5E9E1860-9525-413E-B5D0-0FF4EB55223D}" srcId="{44B157B7-A30A-40DD-A5F8-6A75D78B338E}" destId="{0FC48BD5-155D-426E-A856-379EF22865E1}" srcOrd="0" destOrd="0" parTransId="{F405FBC6-C897-4AE5-ADEA-085844DF13A9}" sibTransId="{AB90CE75-79AD-47A1-9FB7-995C2F4C22B4}"/>
    <dgm:cxn modelId="{6092EE62-F8BA-43BB-8F4F-78B425D4AB57}" type="presOf" srcId="{44B157B7-A30A-40DD-A5F8-6A75D78B338E}" destId="{37C05F4D-5653-4060-BDFE-EA19D3B30784}" srcOrd="0" destOrd="0" presId="urn:microsoft.com/office/officeart/2018/2/layout/IconVerticalSolidList"/>
    <dgm:cxn modelId="{08E4D26B-249F-46FB-BB34-8EB37656E1E9}" srcId="{44B157B7-A30A-40DD-A5F8-6A75D78B338E}" destId="{5C233656-AAB7-4999-B28E-C4492D775CA9}" srcOrd="1" destOrd="0" parTransId="{81DF68AC-562D-4421-84B8-13B0CB8C6082}" sibTransId="{FCB05298-8C49-47C2-9F93-DD499C95CD53}"/>
    <dgm:cxn modelId="{5603177A-E4EF-44DB-B944-1F5920D76007}" type="presOf" srcId="{FEEDC2C2-B737-4086-8DA6-A94D09D198E4}" destId="{11230AD6-9B9D-4846-849D-A8EBF87FCF2D}" srcOrd="0" destOrd="0" presId="urn:microsoft.com/office/officeart/2018/2/layout/IconVerticalSolidList"/>
    <dgm:cxn modelId="{462F168E-C01A-4D84-B010-2087BCB6577E}" srcId="{44B157B7-A30A-40DD-A5F8-6A75D78B338E}" destId="{96146D3B-3AE1-465C-8C64-F9B03AE6512A}" srcOrd="5" destOrd="0" parTransId="{FF260054-9B2A-48F1-9517-97F5B7E12040}" sibTransId="{BDB8252B-A922-49F0-95AF-1BFD1AFF3EE8}"/>
    <dgm:cxn modelId="{3C80F88F-E792-4901-AFAF-4965E773B472}" type="presOf" srcId="{06C705FB-84C3-4B66-A692-E2D2F776A216}" destId="{4C8CC969-31B3-40DE-B927-E6DE0140A870}" srcOrd="0" destOrd="0" presId="urn:microsoft.com/office/officeart/2018/2/layout/IconVerticalSolidList"/>
    <dgm:cxn modelId="{073E1B9E-7516-4E20-BC15-241C5280995B}" srcId="{44B157B7-A30A-40DD-A5F8-6A75D78B338E}" destId="{FEEDC2C2-B737-4086-8DA6-A94D09D198E4}" srcOrd="3" destOrd="0" parTransId="{0A103700-71E1-45EA-A9E7-5D5D5D7F9FB4}" sibTransId="{16F50FFB-7384-44D8-BF17-2B990FF96C73}"/>
    <dgm:cxn modelId="{11D498B3-61B9-4296-84EF-D223F9C0F74E}" type="presOf" srcId="{AFFFAFA0-653E-49F1-A8EC-D9F3AA2CA3CF}" destId="{4D5C7437-B165-4209-9D22-CBF10FA74DEE}" srcOrd="0" destOrd="0" presId="urn:microsoft.com/office/officeart/2018/2/layout/IconVerticalSolidList"/>
    <dgm:cxn modelId="{461648B5-C848-449F-91F0-DC8A77583841}" srcId="{44B157B7-A30A-40DD-A5F8-6A75D78B338E}" destId="{06C705FB-84C3-4B66-A692-E2D2F776A216}" srcOrd="4" destOrd="0" parTransId="{51463844-D1E3-47D2-B0E5-2E459CEC23DE}" sibTransId="{C6BC3591-E519-4948-AD85-B02B88C6DDB1}"/>
    <dgm:cxn modelId="{9741FAC9-44B4-4A36-BE58-9B4B567242DD}" srcId="{44B157B7-A30A-40DD-A5F8-6A75D78B338E}" destId="{AFFFAFA0-653E-49F1-A8EC-D9F3AA2CA3CF}" srcOrd="2" destOrd="0" parTransId="{B14118BB-7F01-4908-A75F-3D146B94DFE2}" sibTransId="{BFD83730-665B-401B-A120-425A8DFB1A01}"/>
    <dgm:cxn modelId="{B9AAD1F6-AA4C-495C-9727-14DE71EB1738}" type="presOf" srcId="{96146D3B-3AE1-465C-8C64-F9B03AE6512A}" destId="{20A905A7-A78D-4274-A7F8-9DAE46E2732A}" srcOrd="0" destOrd="0" presId="urn:microsoft.com/office/officeart/2018/2/layout/IconVerticalSolidList"/>
    <dgm:cxn modelId="{A30331AF-53C7-43AE-8163-958923BC8A85}" type="presParOf" srcId="{37C05F4D-5653-4060-BDFE-EA19D3B30784}" destId="{E89F3C1F-1DE8-41DA-A6C4-CF684D192B99}" srcOrd="0" destOrd="0" presId="urn:microsoft.com/office/officeart/2018/2/layout/IconVerticalSolidList"/>
    <dgm:cxn modelId="{9E47294E-F94D-45E5-B8BF-ED35BFCDAC59}" type="presParOf" srcId="{E89F3C1F-1DE8-41DA-A6C4-CF684D192B99}" destId="{CAD092A7-7247-4F49-9B33-F6FD6316F1CB}" srcOrd="0" destOrd="0" presId="urn:microsoft.com/office/officeart/2018/2/layout/IconVerticalSolidList"/>
    <dgm:cxn modelId="{6E3B8541-88A2-4A63-A1BF-4549991E19F5}" type="presParOf" srcId="{E89F3C1F-1DE8-41DA-A6C4-CF684D192B99}" destId="{3248A5F1-2430-43D9-931D-B689775D3CDA}" srcOrd="1" destOrd="0" presId="urn:microsoft.com/office/officeart/2018/2/layout/IconVerticalSolidList"/>
    <dgm:cxn modelId="{ACDBA024-FC7C-4DB2-A510-87E576052E1C}" type="presParOf" srcId="{E89F3C1F-1DE8-41DA-A6C4-CF684D192B99}" destId="{46DAC48B-7A1A-4692-A7CF-C76A0C0846FF}" srcOrd="2" destOrd="0" presId="urn:microsoft.com/office/officeart/2018/2/layout/IconVerticalSolidList"/>
    <dgm:cxn modelId="{35B0F5CD-6C25-463A-A646-513662382205}" type="presParOf" srcId="{E89F3C1F-1DE8-41DA-A6C4-CF684D192B99}" destId="{67385E28-5029-4872-AA78-A731D659137D}" srcOrd="3" destOrd="0" presId="urn:microsoft.com/office/officeart/2018/2/layout/IconVerticalSolidList"/>
    <dgm:cxn modelId="{7AD26058-4D67-498D-ADF1-587B96A2A956}" type="presParOf" srcId="{37C05F4D-5653-4060-BDFE-EA19D3B30784}" destId="{F77D664A-46A4-48C3-B11B-F290D28035A3}" srcOrd="1" destOrd="0" presId="urn:microsoft.com/office/officeart/2018/2/layout/IconVerticalSolidList"/>
    <dgm:cxn modelId="{A234CE9B-7D3D-4681-B795-8BF16252AAF7}" type="presParOf" srcId="{37C05F4D-5653-4060-BDFE-EA19D3B30784}" destId="{4B60F1B2-7E32-449D-980F-501A35DE26A3}" srcOrd="2" destOrd="0" presId="urn:microsoft.com/office/officeart/2018/2/layout/IconVerticalSolidList"/>
    <dgm:cxn modelId="{19CE896E-20D8-4259-9BA7-DC020FD57AB2}" type="presParOf" srcId="{4B60F1B2-7E32-449D-980F-501A35DE26A3}" destId="{6E6E4647-079B-43B1-A0A9-1046CE42F98A}" srcOrd="0" destOrd="0" presId="urn:microsoft.com/office/officeart/2018/2/layout/IconVerticalSolidList"/>
    <dgm:cxn modelId="{960E3E81-16E6-4077-BF29-209F8E46D9DF}" type="presParOf" srcId="{4B60F1B2-7E32-449D-980F-501A35DE26A3}" destId="{70CA2C53-7DB3-4C8C-8A8B-94A3973363DE}" srcOrd="1" destOrd="0" presId="urn:microsoft.com/office/officeart/2018/2/layout/IconVerticalSolidList"/>
    <dgm:cxn modelId="{C575C32A-F994-4357-8514-0DCE1A33B548}" type="presParOf" srcId="{4B60F1B2-7E32-449D-980F-501A35DE26A3}" destId="{31366CC7-3FD7-4F4B-85EB-E25CFA05A745}" srcOrd="2" destOrd="0" presId="urn:microsoft.com/office/officeart/2018/2/layout/IconVerticalSolidList"/>
    <dgm:cxn modelId="{3588F1BE-1C26-4B6B-9119-2366ABB9A585}" type="presParOf" srcId="{4B60F1B2-7E32-449D-980F-501A35DE26A3}" destId="{14CB313A-4BCF-4FD3-9955-5B46FAD0BE0A}" srcOrd="3" destOrd="0" presId="urn:microsoft.com/office/officeart/2018/2/layout/IconVerticalSolidList"/>
    <dgm:cxn modelId="{7939259C-971C-42F4-B0BE-C077C32951AC}" type="presParOf" srcId="{37C05F4D-5653-4060-BDFE-EA19D3B30784}" destId="{A57510B1-710C-493A-9133-B51CA9ADD1C5}" srcOrd="3" destOrd="0" presId="urn:microsoft.com/office/officeart/2018/2/layout/IconVerticalSolidList"/>
    <dgm:cxn modelId="{9DC329D8-3B1F-4322-AF62-9A0DFA301195}" type="presParOf" srcId="{37C05F4D-5653-4060-BDFE-EA19D3B30784}" destId="{18ECBDF5-EB86-46C9-967F-0FC27F05963E}" srcOrd="4" destOrd="0" presId="urn:microsoft.com/office/officeart/2018/2/layout/IconVerticalSolidList"/>
    <dgm:cxn modelId="{C2F36B57-1A71-4DC5-8DF5-61C16ABBFB00}" type="presParOf" srcId="{18ECBDF5-EB86-46C9-967F-0FC27F05963E}" destId="{48132514-3B59-48A9-BD60-624F4A5B49A1}" srcOrd="0" destOrd="0" presId="urn:microsoft.com/office/officeart/2018/2/layout/IconVerticalSolidList"/>
    <dgm:cxn modelId="{E5724B45-4964-42CF-968C-BE8907EF11B3}" type="presParOf" srcId="{18ECBDF5-EB86-46C9-967F-0FC27F05963E}" destId="{6F3C56E4-9DC0-49EC-AAD7-FDF1FC7D2484}" srcOrd="1" destOrd="0" presId="urn:microsoft.com/office/officeart/2018/2/layout/IconVerticalSolidList"/>
    <dgm:cxn modelId="{76AA7CC0-15A1-49C9-B97B-3BC0E4ACC1EB}" type="presParOf" srcId="{18ECBDF5-EB86-46C9-967F-0FC27F05963E}" destId="{083C1DEB-0EF2-4456-AB94-B9D9D679E025}" srcOrd="2" destOrd="0" presId="urn:microsoft.com/office/officeart/2018/2/layout/IconVerticalSolidList"/>
    <dgm:cxn modelId="{14B1302E-834C-4BE2-908A-E131D4CB7CD1}" type="presParOf" srcId="{18ECBDF5-EB86-46C9-967F-0FC27F05963E}" destId="{4D5C7437-B165-4209-9D22-CBF10FA74DEE}" srcOrd="3" destOrd="0" presId="urn:microsoft.com/office/officeart/2018/2/layout/IconVerticalSolidList"/>
    <dgm:cxn modelId="{98A2816A-2EAB-4AD2-8E65-AC413F33DFDB}" type="presParOf" srcId="{37C05F4D-5653-4060-BDFE-EA19D3B30784}" destId="{324E0AFA-7DAC-46B5-9927-24B77C7A7354}" srcOrd="5" destOrd="0" presId="urn:microsoft.com/office/officeart/2018/2/layout/IconVerticalSolidList"/>
    <dgm:cxn modelId="{AD384CE4-5082-4F35-ABF0-405C3F75233F}" type="presParOf" srcId="{37C05F4D-5653-4060-BDFE-EA19D3B30784}" destId="{49D59D4D-D28E-4DEC-B52D-2816F52F2ADA}" srcOrd="6" destOrd="0" presId="urn:microsoft.com/office/officeart/2018/2/layout/IconVerticalSolidList"/>
    <dgm:cxn modelId="{EF5FBD29-1856-4076-AF6E-8BCDDAD2E816}" type="presParOf" srcId="{49D59D4D-D28E-4DEC-B52D-2816F52F2ADA}" destId="{D8241CD1-C243-4956-933D-BCD837056E50}" srcOrd="0" destOrd="0" presId="urn:microsoft.com/office/officeart/2018/2/layout/IconVerticalSolidList"/>
    <dgm:cxn modelId="{F155A922-7F8B-4F23-930C-B409ACA738D8}" type="presParOf" srcId="{49D59D4D-D28E-4DEC-B52D-2816F52F2ADA}" destId="{6EA3018E-008D-4990-AEDD-AC22FC64EE7B}" srcOrd="1" destOrd="0" presId="urn:microsoft.com/office/officeart/2018/2/layout/IconVerticalSolidList"/>
    <dgm:cxn modelId="{F000FB55-04A5-4CBD-B935-3EB93576339B}" type="presParOf" srcId="{49D59D4D-D28E-4DEC-B52D-2816F52F2ADA}" destId="{94930C09-1A60-45D1-A770-BE4EE374B552}" srcOrd="2" destOrd="0" presId="urn:microsoft.com/office/officeart/2018/2/layout/IconVerticalSolidList"/>
    <dgm:cxn modelId="{1275DA3F-FAA4-46D6-A3AF-7ADA09248C9E}" type="presParOf" srcId="{49D59D4D-D28E-4DEC-B52D-2816F52F2ADA}" destId="{11230AD6-9B9D-4846-849D-A8EBF87FCF2D}" srcOrd="3" destOrd="0" presId="urn:microsoft.com/office/officeart/2018/2/layout/IconVerticalSolidList"/>
    <dgm:cxn modelId="{488C5FCF-91B2-464F-8EA4-A799943CAAB0}" type="presParOf" srcId="{37C05F4D-5653-4060-BDFE-EA19D3B30784}" destId="{973E370D-1300-40B6-A72A-4FA640D5C8DE}" srcOrd="7" destOrd="0" presId="urn:microsoft.com/office/officeart/2018/2/layout/IconVerticalSolidList"/>
    <dgm:cxn modelId="{9616884C-1A6A-4C35-B3D0-BB496B6551ED}" type="presParOf" srcId="{37C05F4D-5653-4060-BDFE-EA19D3B30784}" destId="{75FB0615-D6E3-495B-8E44-F3E5A753E115}" srcOrd="8" destOrd="0" presId="urn:microsoft.com/office/officeart/2018/2/layout/IconVerticalSolidList"/>
    <dgm:cxn modelId="{12BA2C4C-4D8D-4177-8EB4-8537FBF82341}" type="presParOf" srcId="{75FB0615-D6E3-495B-8E44-F3E5A753E115}" destId="{9022BBCB-D144-43C5-89B9-C3F10182DE38}" srcOrd="0" destOrd="0" presId="urn:microsoft.com/office/officeart/2018/2/layout/IconVerticalSolidList"/>
    <dgm:cxn modelId="{74EF0FD8-37B6-42B6-8B7A-B3959EEBBEA8}" type="presParOf" srcId="{75FB0615-D6E3-495B-8E44-F3E5A753E115}" destId="{8E55E8ED-3475-4668-9D53-96EB4A71211B}" srcOrd="1" destOrd="0" presId="urn:microsoft.com/office/officeart/2018/2/layout/IconVerticalSolidList"/>
    <dgm:cxn modelId="{7110AC8C-E79D-4102-BBBF-72BF2CBDA654}" type="presParOf" srcId="{75FB0615-D6E3-495B-8E44-F3E5A753E115}" destId="{CD799B0F-BEB8-4A7E-9E00-43EEA6172D85}" srcOrd="2" destOrd="0" presId="urn:microsoft.com/office/officeart/2018/2/layout/IconVerticalSolidList"/>
    <dgm:cxn modelId="{7DC39405-DE8A-45F3-A948-BCA91F43155D}" type="presParOf" srcId="{75FB0615-D6E3-495B-8E44-F3E5A753E115}" destId="{4C8CC969-31B3-40DE-B927-E6DE0140A870}" srcOrd="3" destOrd="0" presId="urn:microsoft.com/office/officeart/2018/2/layout/IconVerticalSolidList"/>
    <dgm:cxn modelId="{56BFDACF-25F9-4BC7-A2EC-6BFA4A8AB219}" type="presParOf" srcId="{37C05F4D-5653-4060-BDFE-EA19D3B30784}" destId="{7849252D-953D-49D7-ABEB-C8C05623CB35}" srcOrd="9" destOrd="0" presId="urn:microsoft.com/office/officeart/2018/2/layout/IconVerticalSolidList"/>
    <dgm:cxn modelId="{80FCFE60-E467-4CCD-8189-42709E7278DB}" type="presParOf" srcId="{37C05F4D-5653-4060-BDFE-EA19D3B30784}" destId="{98E47049-5D81-4E8A-9EE9-89E76B2C0C55}" srcOrd="10" destOrd="0" presId="urn:microsoft.com/office/officeart/2018/2/layout/IconVerticalSolidList"/>
    <dgm:cxn modelId="{0E8AE402-3E45-4ACB-98A3-85C3D469B3C2}" type="presParOf" srcId="{98E47049-5D81-4E8A-9EE9-89E76B2C0C55}" destId="{7F2F62A1-F6C9-4C00-AC5A-0E67A5D0588E}" srcOrd="0" destOrd="0" presId="urn:microsoft.com/office/officeart/2018/2/layout/IconVerticalSolidList"/>
    <dgm:cxn modelId="{AD848310-D338-41B7-A6F5-45EA528286B1}" type="presParOf" srcId="{98E47049-5D81-4E8A-9EE9-89E76B2C0C55}" destId="{C0A6ED28-A895-409B-9F80-01A2542B1A5B}" srcOrd="1" destOrd="0" presId="urn:microsoft.com/office/officeart/2018/2/layout/IconVerticalSolidList"/>
    <dgm:cxn modelId="{51CE313A-D2C1-47B1-8292-7892AE5AA846}" type="presParOf" srcId="{98E47049-5D81-4E8A-9EE9-89E76B2C0C55}" destId="{F1F6C646-68B6-475F-86D1-ACD87D0307CF}" srcOrd="2" destOrd="0" presId="urn:microsoft.com/office/officeart/2018/2/layout/IconVerticalSolidList"/>
    <dgm:cxn modelId="{FB207256-7BEE-4AC0-8AB5-F3B87F9BBEEC}" type="presParOf" srcId="{98E47049-5D81-4E8A-9EE9-89E76B2C0C55}" destId="{20A905A7-A78D-4274-A7F8-9DAE46E273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DD3235-6FB4-4F3D-A95C-F07785FF0E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E953E2-DDE7-4980-9795-5211C1066141}">
      <dgm:prSet/>
      <dgm:spPr/>
      <dgm:t>
        <a:bodyPr/>
        <a:lstStyle/>
        <a:p>
          <a:r>
            <a:rPr lang="en-GB"/>
            <a:t>Google Colabs (similar to Azure notebooks but using Google technology): </a:t>
          </a:r>
          <a:r>
            <a:rPr lang="en-GB">
              <a:hlinkClick xmlns:r="http://schemas.openxmlformats.org/officeDocument/2006/relationships" r:id="rId1"/>
            </a:rPr>
            <a:t>https://colab.research.google.com/</a:t>
          </a:r>
          <a:endParaRPr lang="en-US"/>
        </a:p>
      </dgm:t>
    </dgm:pt>
    <dgm:pt modelId="{2E550DF9-6167-4F5D-B2A3-76E4742FBF5F}" type="parTrans" cxnId="{827DB839-CA30-462E-AD77-75598401E5A7}">
      <dgm:prSet/>
      <dgm:spPr/>
      <dgm:t>
        <a:bodyPr/>
        <a:lstStyle/>
        <a:p>
          <a:endParaRPr lang="en-US"/>
        </a:p>
      </dgm:t>
    </dgm:pt>
    <dgm:pt modelId="{293D91C9-B1B9-491B-8F01-350A926A2806}" type="sibTrans" cxnId="{827DB839-CA30-462E-AD77-75598401E5A7}">
      <dgm:prSet/>
      <dgm:spPr/>
      <dgm:t>
        <a:bodyPr/>
        <a:lstStyle/>
        <a:p>
          <a:endParaRPr lang="en-US"/>
        </a:p>
      </dgm:t>
    </dgm:pt>
    <dgm:pt modelId="{8F1786F5-E127-4F7B-9A57-4E9DE9635B04}">
      <dgm:prSet/>
      <dgm:spPr/>
      <dgm:t>
        <a:bodyPr/>
        <a:lstStyle/>
        <a:p>
          <a:r>
            <a:rPr lang="en-GB" dirty="0"/>
            <a:t>Kaggle (data science competitions but also notebooks, and training courses): </a:t>
          </a:r>
          <a:r>
            <a:rPr lang="en-GB" dirty="0">
              <a:hlinkClick xmlns:r="http://schemas.openxmlformats.org/officeDocument/2006/relationships" r:id="rId2"/>
            </a:rPr>
            <a:t>https://www.kaggle.com/</a:t>
          </a:r>
          <a:endParaRPr lang="en-US" dirty="0"/>
        </a:p>
      </dgm:t>
    </dgm:pt>
    <dgm:pt modelId="{9D5626F7-F6B4-4E8B-BB57-4C963973FEA7}" type="parTrans" cxnId="{2DD1A65F-8469-4139-B9EA-7D7D8EA265A9}">
      <dgm:prSet/>
      <dgm:spPr/>
      <dgm:t>
        <a:bodyPr/>
        <a:lstStyle/>
        <a:p>
          <a:endParaRPr lang="en-US"/>
        </a:p>
      </dgm:t>
    </dgm:pt>
    <dgm:pt modelId="{8C77351D-6765-4645-B318-0A011D682287}" type="sibTrans" cxnId="{2DD1A65F-8469-4139-B9EA-7D7D8EA265A9}">
      <dgm:prSet/>
      <dgm:spPr/>
      <dgm:t>
        <a:bodyPr/>
        <a:lstStyle/>
        <a:p>
          <a:endParaRPr lang="en-US"/>
        </a:p>
      </dgm:t>
    </dgm:pt>
    <dgm:pt modelId="{45D3A239-05D4-49A6-A3E4-AC51B7BC2729}" type="pres">
      <dgm:prSet presAssocID="{DDDD3235-6FB4-4F3D-A95C-F07785FF0EE9}" presName="root" presStyleCnt="0">
        <dgm:presLayoutVars>
          <dgm:dir/>
          <dgm:resizeHandles val="exact"/>
        </dgm:presLayoutVars>
      </dgm:prSet>
      <dgm:spPr/>
    </dgm:pt>
    <dgm:pt modelId="{01FE2C40-DA56-4672-89EA-3049CFF592D9}" type="pres">
      <dgm:prSet presAssocID="{57E953E2-DDE7-4980-9795-5211C1066141}" presName="compNode" presStyleCnt="0"/>
      <dgm:spPr/>
    </dgm:pt>
    <dgm:pt modelId="{B3C9928F-6F13-43AF-8835-542A1833B3B1}" type="pres">
      <dgm:prSet presAssocID="{57E953E2-DDE7-4980-9795-5211C1066141}" presName="bgRect" presStyleLbl="bgShp" presStyleIdx="0" presStyleCnt="2"/>
      <dgm:spPr/>
    </dgm:pt>
    <dgm:pt modelId="{B4F30C23-DCC2-4271-AC01-6F842FDF36B1}" type="pres">
      <dgm:prSet presAssocID="{57E953E2-DDE7-4980-9795-5211C106614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15EC8B1-1E1D-43B0-8957-AC0764193AD3}" type="pres">
      <dgm:prSet presAssocID="{57E953E2-DDE7-4980-9795-5211C1066141}" presName="spaceRect" presStyleCnt="0"/>
      <dgm:spPr/>
    </dgm:pt>
    <dgm:pt modelId="{6C3794DF-0B91-4989-BE67-13358AA1DAEA}" type="pres">
      <dgm:prSet presAssocID="{57E953E2-DDE7-4980-9795-5211C1066141}" presName="parTx" presStyleLbl="revTx" presStyleIdx="0" presStyleCnt="2">
        <dgm:presLayoutVars>
          <dgm:chMax val="0"/>
          <dgm:chPref val="0"/>
        </dgm:presLayoutVars>
      </dgm:prSet>
      <dgm:spPr/>
    </dgm:pt>
    <dgm:pt modelId="{F71F21B1-A93B-42A5-B54A-27B12A5E7259}" type="pres">
      <dgm:prSet presAssocID="{293D91C9-B1B9-491B-8F01-350A926A2806}" presName="sibTrans" presStyleCnt="0"/>
      <dgm:spPr/>
    </dgm:pt>
    <dgm:pt modelId="{5F6760FF-ED24-41D8-B1D7-CE3AECDB6DE4}" type="pres">
      <dgm:prSet presAssocID="{8F1786F5-E127-4F7B-9A57-4E9DE9635B04}" presName="compNode" presStyleCnt="0"/>
      <dgm:spPr/>
    </dgm:pt>
    <dgm:pt modelId="{C2F82C88-0882-4EE7-B129-C8F838C7D597}" type="pres">
      <dgm:prSet presAssocID="{8F1786F5-E127-4F7B-9A57-4E9DE9635B04}" presName="bgRect" presStyleLbl="bgShp" presStyleIdx="1" presStyleCnt="2"/>
      <dgm:spPr/>
    </dgm:pt>
    <dgm:pt modelId="{248CD891-068A-4402-A53D-1A161FDA1E70}" type="pres">
      <dgm:prSet presAssocID="{8F1786F5-E127-4F7B-9A57-4E9DE9635B04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9745269-E76F-4B02-AFD6-226B95EACFDF}" type="pres">
      <dgm:prSet presAssocID="{8F1786F5-E127-4F7B-9A57-4E9DE9635B04}" presName="spaceRect" presStyleCnt="0"/>
      <dgm:spPr/>
    </dgm:pt>
    <dgm:pt modelId="{DA33D87B-50DD-458E-99CB-71871DA54F72}" type="pres">
      <dgm:prSet presAssocID="{8F1786F5-E127-4F7B-9A57-4E9DE9635B0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27DB839-CA30-462E-AD77-75598401E5A7}" srcId="{DDDD3235-6FB4-4F3D-A95C-F07785FF0EE9}" destId="{57E953E2-DDE7-4980-9795-5211C1066141}" srcOrd="0" destOrd="0" parTransId="{2E550DF9-6167-4F5D-B2A3-76E4742FBF5F}" sibTransId="{293D91C9-B1B9-491B-8F01-350A926A2806}"/>
    <dgm:cxn modelId="{C252203E-898D-4A39-BE9C-685F62577095}" type="presOf" srcId="{8F1786F5-E127-4F7B-9A57-4E9DE9635B04}" destId="{DA33D87B-50DD-458E-99CB-71871DA54F72}" srcOrd="0" destOrd="0" presId="urn:microsoft.com/office/officeart/2018/2/layout/IconVerticalSolidList"/>
    <dgm:cxn modelId="{2DD1A65F-8469-4139-B9EA-7D7D8EA265A9}" srcId="{DDDD3235-6FB4-4F3D-A95C-F07785FF0EE9}" destId="{8F1786F5-E127-4F7B-9A57-4E9DE9635B04}" srcOrd="1" destOrd="0" parTransId="{9D5626F7-F6B4-4E8B-BB57-4C963973FEA7}" sibTransId="{8C77351D-6765-4645-B318-0A011D682287}"/>
    <dgm:cxn modelId="{720DA1E9-5420-44AC-9351-5FAAFB439D97}" type="presOf" srcId="{DDDD3235-6FB4-4F3D-A95C-F07785FF0EE9}" destId="{45D3A239-05D4-49A6-A3E4-AC51B7BC2729}" srcOrd="0" destOrd="0" presId="urn:microsoft.com/office/officeart/2018/2/layout/IconVerticalSolidList"/>
    <dgm:cxn modelId="{3E51A8ED-304C-4690-B533-8A6870FAD039}" type="presOf" srcId="{57E953E2-DDE7-4980-9795-5211C1066141}" destId="{6C3794DF-0B91-4989-BE67-13358AA1DAEA}" srcOrd="0" destOrd="0" presId="urn:microsoft.com/office/officeart/2018/2/layout/IconVerticalSolidList"/>
    <dgm:cxn modelId="{E85A57CB-EB5D-41A7-B7E9-933B0103680D}" type="presParOf" srcId="{45D3A239-05D4-49A6-A3E4-AC51B7BC2729}" destId="{01FE2C40-DA56-4672-89EA-3049CFF592D9}" srcOrd="0" destOrd="0" presId="urn:microsoft.com/office/officeart/2018/2/layout/IconVerticalSolidList"/>
    <dgm:cxn modelId="{7F75341E-23CD-4E32-B753-72271AC38B1F}" type="presParOf" srcId="{01FE2C40-DA56-4672-89EA-3049CFF592D9}" destId="{B3C9928F-6F13-43AF-8835-542A1833B3B1}" srcOrd="0" destOrd="0" presId="urn:microsoft.com/office/officeart/2018/2/layout/IconVerticalSolidList"/>
    <dgm:cxn modelId="{39934E4F-8ABC-4A53-8716-2F0E289E602B}" type="presParOf" srcId="{01FE2C40-DA56-4672-89EA-3049CFF592D9}" destId="{B4F30C23-DCC2-4271-AC01-6F842FDF36B1}" srcOrd="1" destOrd="0" presId="urn:microsoft.com/office/officeart/2018/2/layout/IconVerticalSolidList"/>
    <dgm:cxn modelId="{BD89E833-D087-46E7-A5E0-F350B8B9670D}" type="presParOf" srcId="{01FE2C40-DA56-4672-89EA-3049CFF592D9}" destId="{815EC8B1-1E1D-43B0-8957-AC0764193AD3}" srcOrd="2" destOrd="0" presId="urn:microsoft.com/office/officeart/2018/2/layout/IconVerticalSolidList"/>
    <dgm:cxn modelId="{9BB026EE-C887-4665-8757-ED956F849DFC}" type="presParOf" srcId="{01FE2C40-DA56-4672-89EA-3049CFF592D9}" destId="{6C3794DF-0B91-4989-BE67-13358AA1DAEA}" srcOrd="3" destOrd="0" presId="urn:microsoft.com/office/officeart/2018/2/layout/IconVerticalSolidList"/>
    <dgm:cxn modelId="{EF587298-0340-45D5-923D-5733A559E9B5}" type="presParOf" srcId="{45D3A239-05D4-49A6-A3E4-AC51B7BC2729}" destId="{F71F21B1-A93B-42A5-B54A-27B12A5E7259}" srcOrd="1" destOrd="0" presId="urn:microsoft.com/office/officeart/2018/2/layout/IconVerticalSolidList"/>
    <dgm:cxn modelId="{338A1656-ED9B-44A4-877A-0B949FA3B8AF}" type="presParOf" srcId="{45D3A239-05D4-49A6-A3E4-AC51B7BC2729}" destId="{5F6760FF-ED24-41D8-B1D7-CE3AECDB6DE4}" srcOrd="2" destOrd="0" presId="urn:microsoft.com/office/officeart/2018/2/layout/IconVerticalSolidList"/>
    <dgm:cxn modelId="{A436481B-11DE-4F4A-84C3-A4ECA1A0AC67}" type="presParOf" srcId="{5F6760FF-ED24-41D8-B1D7-CE3AECDB6DE4}" destId="{C2F82C88-0882-4EE7-B129-C8F838C7D597}" srcOrd="0" destOrd="0" presId="urn:microsoft.com/office/officeart/2018/2/layout/IconVerticalSolidList"/>
    <dgm:cxn modelId="{7AAF3A37-8FE8-4A25-89DC-04FFB3A41FE9}" type="presParOf" srcId="{5F6760FF-ED24-41D8-B1D7-CE3AECDB6DE4}" destId="{248CD891-068A-4402-A53D-1A161FDA1E70}" srcOrd="1" destOrd="0" presId="urn:microsoft.com/office/officeart/2018/2/layout/IconVerticalSolidList"/>
    <dgm:cxn modelId="{F19C8AB7-BFE7-41C4-80EA-0C37C13EFAA0}" type="presParOf" srcId="{5F6760FF-ED24-41D8-B1D7-CE3AECDB6DE4}" destId="{B9745269-E76F-4B02-AFD6-226B95EACFDF}" srcOrd="2" destOrd="0" presId="urn:microsoft.com/office/officeart/2018/2/layout/IconVerticalSolidList"/>
    <dgm:cxn modelId="{5C8962C9-257C-4C8C-9FCC-A712E9DD55CA}" type="presParOf" srcId="{5F6760FF-ED24-41D8-B1D7-CE3AECDB6DE4}" destId="{DA33D87B-50DD-458E-99CB-71871DA54F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8C6AF9-7703-4CD2-83A9-611A12FF06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AC52A1-E04F-4F00-A795-2D107D482A4C}">
      <dgm:prSet/>
      <dgm:spPr/>
      <dgm:t>
        <a:bodyPr/>
        <a:lstStyle/>
        <a:p>
          <a:r>
            <a:rPr lang="en-GB"/>
            <a:t>Understanding Deep Learning Models (such as CNNs and more complex models)</a:t>
          </a:r>
          <a:endParaRPr lang="en-US"/>
        </a:p>
      </dgm:t>
    </dgm:pt>
    <dgm:pt modelId="{913BD378-967B-43D5-9B68-A2CFB5F7B2E0}" type="parTrans" cxnId="{ACA96194-A1BA-4360-9739-75C782CB2B78}">
      <dgm:prSet/>
      <dgm:spPr/>
      <dgm:t>
        <a:bodyPr/>
        <a:lstStyle/>
        <a:p>
          <a:endParaRPr lang="en-US"/>
        </a:p>
      </dgm:t>
    </dgm:pt>
    <dgm:pt modelId="{ACA28255-4391-4F6B-95FB-2F00B4A97FBB}" type="sibTrans" cxnId="{ACA96194-A1BA-4360-9739-75C782CB2B78}">
      <dgm:prSet/>
      <dgm:spPr/>
      <dgm:t>
        <a:bodyPr/>
        <a:lstStyle/>
        <a:p>
          <a:endParaRPr lang="en-US"/>
        </a:p>
      </dgm:t>
    </dgm:pt>
    <dgm:pt modelId="{F235A9BD-7741-4C5F-9DE2-A5FAAB7C0CC3}">
      <dgm:prSet/>
      <dgm:spPr/>
      <dgm:t>
        <a:bodyPr/>
        <a:lstStyle/>
        <a:p>
          <a:r>
            <a:rPr lang="en-GB"/>
            <a:t>The tradeoff between building in intelligence and throwing more computing and data storage power</a:t>
          </a:r>
          <a:endParaRPr lang="en-US"/>
        </a:p>
      </dgm:t>
    </dgm:pt>
    <dgm:pt modelId="{B81FD70E-0FAF-4BA8-82BC-0AE60FE9626C}" type="parTrans" cxnId="{2ABE7427-8AAB-48C8-B61F-BC7A697A9B84}">
      <dgm:prSet/>
      <dgm:spPr/>
      <dgm:t>
        <a:bodyPr/>
        <a:lstStyle/>
        <a:p>
          <a:endParaRPr lang="en-US"/>
        </a:p>
      </dgm:t>
    </dgm:pt>
    <dgm:pt modelId="{9E8961D8-D898-4799-828F-468313275BAC}" type="sibTrans" cxnId="{2ABE7427-8AAB-48C8-B61F-BC7A697A9B84}">
      <dgm:prSet/>
      <dgm:spPr/>
      <dgm:t>
        <a:bodyPr/>
        <a:lstStyle/>
        <a:p>
          <a:endParaRPr lang="en-US"/>
        </a:p>
      </dgm:t>
    </dgm:pt>
    <dgm:pt modelId="{773041AE-195C-4972-A951-4D38FD1DB718}">
      <dgm:prSet/>
      <dgm:spPr/>
      <dgm:t>
        <a:bodyPr/>
        <a:lstStyle/>
        <a:p>
          <a:r>
            <a:rPr lang="en-GB"/>
            <a:t>Lots of ethical challenges (some questions coming up next…)</a:t>
          </a:r>
          <a:endParaRPr lang="en-US"/>
        </a:p>
      </dgm:t>
    </dgm:pt>
    <dgm:pt modelId="{2AD75F88-C9B3-4370-B315-8C88C3D13F1A}" type="parTrans" cxnId="{454D895B-C138-4BD6-8702-304E934BA122}">
      <dgm:prSet/>
      <dgm:spPr/>
      <dgm:t>
        <a:bodyPr/>
        <a:lstStyle/>
        <a:p>
          <a:endParaRPr lang="en-US"/>
        </a:p>
      </dgm:t>
    </dgm:pt>
    <dgm:pt modelId="{A2B965A1-5A6A-4832-B297-4755E428B8A6}" type="sibTrans" cxnId="{454D895B-C138-4BD6-8702-304E934BA122}">
      <dgm:prSet/>
      <dgm:spPr/>
      <dgm:t>
        <a:bodyPr/>
        <a:lstStyle/>
        <a:p>
          <a:endParaRPr lang="en-US"/>
        </a:p>
      </dgm:t>
    </dgm:pt>
    <dgm:pt modelId="{4289726D-8790-4700-A510-DB6BD5721DF4}">
      <dgm:prSet/>
      <dgm:spPr/>
      <dgm:t>
        <a:bodyPr/>
        <a:lstStyle/>
        <a:p>
          <a:r>
            <a:rPr lang="en-GB"/>
            <a:t>Tradeoffs between models running in the cloud, and ones running on a mobile (hence have to be able to run offline)</a:t>
          </a:r>
          <a:endParaRPr lang="en-US"/>
        </a:p>
      </dgm:t>
    </dgm:pt>
    <dgm:pt modelId="{7CAA1C73-3341-47D9-A167-3FAD2988C68C}" type="parTrans" cxnId="{4649F58E-FA3E-40F6-A083-36C29A94AA03}">
      <dgm:prSet/>
      <dgm:spPr/>
      <dgm:t>
        <a:bodyPr/>
        <a:lstStyle/>
        <a:p>
          <a:endParaRPr lang="en-US"/>
        </a:p>
      </dgm:t>
    </dgm:pt>
    <dgm:pt modelId="{C287398D-E59C-4012-9402-A6BB396320C2}" type="sibTrans" cxnId="{4649F58E-FA3E-40F6-A083-36C29A94AA03}">
      <dgm:prSet/>
      <dgm:spPr/>
      <dgm:t>
        <a:bodyPr/>
        <a:lstStyle/>
        <a:p>
          <a:endParaRPr lang="en-US"/>
        </a:p>
      </dgm:t>
    </dgm:pt>
    <dgm:pt modelId="{03EF4ACC-47A6-4C21-8419-8ADE156AFB84}" type="pres">
      <dgm:prSet presAssocID="{218C6AF9-7703-4CD2-83A9-611A12FF06D7}" presName="root" presStyleCnt="0">
        <dgm:presLayoutVars>
          <dgm:dir/>
          <dgm:resizeHandles val="exact"/>
        </dgm:presLayoutVars>
      </dgm:prSet>
      <dgm:spPr/>
    </dgm:pt>
    <dgm:pt modelId="{C26C8189-81CD-4CCE-96C9-62E9A2732E09}" type="pres">
      <dgm:prSet presAssocID="{F4AC52A1-E04F-4F00-A795-2D107D482A4C}" presName="compNode" presStyleCnt="0"/>
      <dgm:spPr/>
    </dgm:pt>
    <dgm:pt modelId="{A2A57BE3-5052-4FC7-B300-AAFEF58DB28D}" type="pres">
      <dgm:prSet presAssocID="{F4AC52A1-E04F-4F00-A795-2D107D482A4C}" presName="bgRect" presStyleLbl="bgShp" presStyleIdx="0" presStyleCnt="4"/>
      <dgm:spPr/>
    </dgm:pt>
    <dgm:pt modelId="{C13B7A06-4607-4D35-A683-0ADC8DD6C027}" type="pres">
      <dgm:prSet presAssocID="{F4AC52A1-E04F-4F00-A795-2D107D482A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EF537ABE-15E7-4BF3-A95E-A05CA62EE548}" type="pres">
      <dgm:prSet presAssocID="{F4AC52A1-E04F-4F00-A795-2D107D482A4C}" presName="spaceRect" presStyleCnt="0"/>
      <dgm:spPr/>
    </dgm:pt>
    <dgm:pt modelId="{C865933A-9402-4719-83C6-42B71D2F191B}" type="pres">
      <dgm:prSet presAssocID="{F4AC52A1-E04F-4F00-A795-2D107D482A4C}" presName="parTx" presStyleLbl="revTx" presStyleIdx="0" presStyleCnt="4">
        <dgm:presLayoutVars>
          <dgm:chMax val="0"/>
          <dgm:chPref val="0"/>
        </dgm:presLayoutVars>
      </dgm:prSet>
      <dgm:spPr/>
    </dgm:pt>
    <dgm:pt modelId="{9AC783FD-757D-418E-9E47-F29262001AF4}" type="pres">
      <dgm:prSet presAssocID="{ACA28255-4391-4F6B-95FB-2F00B4A97FBB}" presName="sibTrans" presStyleCnt="0"/>
      <dgm:spPr/>
    </dgm:pt>
    <dgm:pt modelId="{33B47A58-CD9B-42D9-819F-00DB72B5014E}" type="pres">
      <dgm:prSet presAssocID="{F235A9BD-7741-4C5F-9DE2-A5FAAB7C0CC3}" presName="compNode" presStyleCnt="0"/>
      <dgm:spPr/>
    </dgm:pt>
    <dgm:pt modelId="{67E69DC7-FB7B-40FA-B837-47072FF60C21}" type="pres">
      <dgm:prSet presAssocID="{F235A9BD-7741-4C5F-9DE2-A5FAAB7C0CC3}" presName="bgRect" presStyleLbl="bgShp" presStyleIdx="1" presStyleCnt="4"/>
      <dgm:spPr/>
    </dgm:pt>
    <dgm:pt modelId="{06B0DD0E-C028-47BD-9A9C-01774FF6B3C6}" type="pres">
      <dgm:prSet presAssocID="{F235A9BD-7741-4C5F-9DE2-A5FAAB7C0CC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2DE7F85-0DFC-45A3-987B-DC6ABF1112E8}" type="pres">
      <dgm:prSet presAssocID="{F235A9BD-7741-4C5F-9DE2-A5FAAB7C0CC3}" presName="spaceRect" presStyleCnt="0"/>
      <dgm:spPr/>
    </dgm:pt>
    <dgm:pt modelId="{3AD314D1-C962-4BF4-9182-1EF43A6B412C}" type="pres">
      <dgm:prSet presAssocID="{F235A9BD-7741-4C5F-9DE2-A5FAAB7C0CC3}" presName="parTx" presStyleLbl="revTx" presStyleIdx="1" presStyleCnt="4">
        <dgm:presLayoutVars>
          <dgm:chMax val="0"/>
          <dgm:chPref val="0"/>
        </dgm:presLayoutVars>
      </dgm:prSet>
      <dgm:spPr/>
    </dgm:pt>
    <dgm:pt modelId="{22EC44FE-75E2-452F-B650-3EA3BE6BE205}" type="pres">
      <dgm:prSet presAssocID="{9E8961D8-D898-4799-828F-468313275BAC}" presName="sibTrans" presStyleCnt="0"/>
      <dgm:spPr/>
    </dgm:pt>
    <dgm:pt modelId="{F7AFF45A-0AD7-41F0-8D1C-A8607B3D42F0}" type="pres">
      <dgm:prSet presAssocID="{773041AE-195C-4972-A951-4D38FD1DB718}" presName="compNode" presStyleCnt="0"/>
      <dgm:spPr/>
    </dgm:pt>
    <dgm:pt modelId="{B5084C03-DE4A-47F3-A8E5-B2413AE2969A}" type="pres">
      <dgm:prSet presAssocID="{773041AE-195C-4972-A951-4D38FD1DB718}" presName="bgRect" presStyleLbl="bgShp" presStyleIdx="2" presStyleCnt="4"/>
      <dgm:spPr/>
    </dgm:pt>
    <dgm:pt modelId="{EA69F30E-C596-4C46-9039-C95E54708B8C}" type="pres">
      <dgm:prSet presAssocID="{773041AE-195C-4972-A951-4D38FD1DB7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F672657-B14A-45B4-BC1F-FAE5A54B120E}" type="pres">
      <dgm:prSet presAssocID="{773041AE-195C-4972-A951-4D38FD1DB718}" presName="spaceRect" presStyleCnt="0"/>
      <dgm:spPr/>
    </dgm:pt>
    <dgm:pt modelId="{A4A682CB-DA2A-4996-89DF-7786ECC48271}" type="pres">
      <dgm:prSet presAssocID="{773041AE-195C-4972-A951-4D38FD1DB718}" presName="parTx" presStyleLbl="revTx" presStyleIdx="2" presStyleCnt="4">
        <dgm:presLayoutVars>
          <dgm:chMax val="0"/>
          <dgm:chPref val="0"/>
        </dgm:presLayoutVars>
      </dgm:prSet>
      <dgm:spPr/>
    </dgm:pt>
    <dgm:pt modelId="{210A9D43-E458-4E37-B4C9-4C963BD2FA48}" type="pres">
      <dgm:prSet presAssocID="{A2B965A1-5A6A-4832-B297-4755E428B8A6}" presName="sibTrans" presStyleCnt="0"/>
      <dgm:spPr/>
    </dgm:pt>
    <dgm:pt modelId="{E1BDF6A4-CEAA-4A7F-8F39-587EF331625F}" type="pres">
      <dgm:prSet presAssocID="{4289726D-8790-4700-A510-DB6BD5721DF4}" presName="compNode" presStyleCnt="0"/>
      <dgm:spPr/>
    </dgm:pt>
    <dgm:pt modelId="{037BBD9D-B3E1-4D18-86EE-9E1638EEFB31}" type="pres">
      <dgm:prSet presAssocID="{4289726D-8790-4700-A510-DB6BD5721DF4}" presName="bgRect" presStyleLbl="bgShp" presStyleIdx="3" presStyleCnt="4"/>
      <dgm:spPr/>
    </dgm:pt>
    <dgm:pt modelId="{7E723F5F-2055-4457-98DF-44A284529137}" type="pres">
      <dgm:prSet presAssocID="{4289726D-8790-4700-A510-DB6BD5721D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949A233-537D-4F61-9092-08B8BD4C6112}" type="pres">
      <dgm:prSet presAssocID="{4289726D-8790-4700-A510-DB6BD5721DF4}" presName="spaceRect" presStyleCnt="0"/>
      <dgm:spPr/>
    </dgm:pt>
    <dgm:pt modelId="{DFC8F912-5A6C-4CFE-BD7E-BA017EA8A66B}" type="pres">
      <dgm:prSet presAssocID="{4289726D-8790-4700-A510-DB6BD5721DF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2CA5518-513B-4D02-B616-E7DB19E3791F}" type="presOf" srcId="{F4AC52A1-E04F-4F00-A795-2D107D482A4C}" destId="{C865933A-9402-4719-83C6-42B71D2F191B}" srcOrd="0" destOrd="0" presId="urn:microsoft.com/office/officeart/2018/2/layout/IconVerticalSolidList"/>
    <dgm:cxn modelId="{2ABE7427-8AAB-48C8-B61F-BC7A697A9B84}" srcId="{218C6AF9-7703-4CD2-83A9-611A12FF06D7}" destId="{F235A9BD-7741-4C5F-9DE2-A5FAAB7C0CC3}" srcOrd="1" destOrd="0" parTransId="{B81FD70E-0FAF-4BA8-82BC-0AE60FE9626C}" sibTransId="{9E8961D8-D898-4799-828F-468313275BAC}"/>
    <dgm:cxn modelId="{454D895B-C138-4BD6-8702-304E934BA122}" srcId="{218C6AF9-7703-4CD2-83A9-611A12FF06D7}" destId="{773041AE-195C-4972-A951-4D38FD1DB718}" srcOrd="2" destOrd="0" parTransId="{2AD75F88-C9B3-4370-B315-8C88C3D13F1A}" sibTransId="{A2B965A1-5A6A-4832-B297-4755E428B8A6}"/>
    <dgm:cxn modelId="{4649F58E-FA3E-40F6-A083-36C29A94AA03}" srcId="{218C6AF9-7703-4CD2-83A9-611A12FF06D7}" destId="{4289726D-8790-4700-A510-DB6BD5721DF4}" srcOrd="3" destOrd="0" parTransId="{7CAA1C73-3341-47D9-A167-3FAD2988C68C}" sibTransId="{C287398D-E59C-4012-9402-A6BB396320C2}"/>
    <dgm:cxn modelId="{A7CEB091-59D8-43A1-807E-9DCABC421D09}" type="presOf" srcId="{773041AE-195C-4972-A951-4D38FD1DB718}" destId="{A4A682CB-DA2A-4996-89DF-7786ECC48271}" srcOrd="0" destOrd="0" presId="urn:microsoft.com/office/officeart/2018/2/layout/IconVerticalSolidList"/>
    <dgm:cxn modelId="{ACA96194-A1BA-4360-9739-75C782CB2B78}" srcId="{218C6AF9-7703-4CD2-83A9-611A12FF06D7}" destId="{F4AC52A1-E04F-4F00-A795-2D107D482A4C}" srcOrd="0" destOrd="0" parTransId="{913BD378-967B-43D5-9B68-A2CFB5F7B2E0}" sibTransId="{ACA28255-4391-4F6B-95FB-2F00B4A97FBB}"/>
    <dgm:cxn modelId="{2EE278C6-B346-490B-94B9-3AFC147B1C0A}" type="presOf" srcId="{F235A9BD-7741-4C5F-9DE2-A5FAAB7C0CC3}" destId="{3AD314D1-C962-4BF4-9182-1EF43A6B412C}" srcOrd="0" destOrd="0" presId="urn:microsoft.com/office/officeart/2018/2/layout/IconVerticalSolidList"/>
    <dgm:cxn modelId="{9CF120E2-E877-4C7D-9944-18FAFA2F3132}" type="presOf" srcId="{4289726D-8790-4700-A510-DB6BD5721DF4}" destId="{DFC8F912-5A6C-4CFE-BD7E-BA017EA8A66B}" srcOrd="0" destOrd="0" presId="urn:microsoft.com/office/officeart/2018/2/layout/IconVerticalSolidList"/>
    <dgm:cxn modelId="{00E966F0-C55B-4486-958F-2C0B2DD55D80}" type="presOf" srcId="{218C6AF9-7703-4CD2-83A9-611A12FF06D7}" destId="{03EF4ACC-47A6-4C21-8419-8ADE156AFB84}" srcOrd="0" destOrd="0" presId="urn:microsoft.com/office/officeart/2018/2/layout/IconVerticalSolidList"/>
    <dgm:cxn modelId="{EC7B3114-5BBD-4429-9209-8E8EE7F2A8F2}" type="presParOf" srcId="{03EF4ACC-47A6-4C21-8419-8ADE156AFB84}" destId="{C26C8189-81CD-4CCE-96C9-62E9A2732E09}" srcOrd="0" destOrd="0" presId="urn:microsoft.com/office/officeart/2018/2/layout/IconVerticalSolidList"/>
    <dgm:cxn modelId="{16EA091D-20DD-4FEB-9028-01EE16CCCAD6}" type="presParOf" srcId="{C26C8189-81CD-4CCE-96C9-62E9A2732E09}" destId="{A2A57BE3-5052-4FC7-B300-AAFEF58DB28D}" srcOrd="0" destOrd="0" presId="urn:microsoft.com/office/officeart/2018/2/layout/IconVerticalSolidList"/>
    <dgm:cxn modelId="{DBBBA375-E3CE-4929-BF7E-B2A12C0C731A}" type="presParOf" srcId="{C26C8189-81CD-4CCE-96C9-62E9A2732E09}" destId="{C13B7A06-4607-4D35-A683-0ADC8DD6C027}" srcOrd="1" destOrd="0" presId="urn:microsoft.com/office/officeart/2018/2/layout/IconVerticalSolidList"/>
    <dgm:cxn modelId="{BF42E854-B37D-47AD-AE41-CB0F11E09F4B}" type="presParOf" srcId="{C26C8189-81CD-4CCE-96C9-62E9A2732E09}" destId="{EF537ABE-15E7-4BF3-A95E-A05CA62EE548}" srcOrd="2" destOrd="0" presId="urn:microsoft.com/office/officeart/2018/2/layout/IconVerticalSolidList"/>
    <dgm:cxn modelId="{1FE4F354-4DF9-40F2-9FDA-78888D33B9FA}" type="presParOf" srcId="{C26C8189-81CD-4CCE-96C9-62E9A2732E09}" destId="{C865933A-9402-4719-83C6-42B71D2F191B}" srcOrd="3" destOrd="0" presId="urn:microsoft.com/office/officeart/2018/2/layout/IconVerticalSolidList"/>
    <dgm:cxn modelId="{57B2919E-5D29-4707-B925-354CF2A88D0D}" type="presParOf" srcId="{03EF4ACC-47A6-4C21-8419-8ADE156AFB84}" destId="{9AC783FD-757D-418E-9E47-F29262001AF4}" srcOrd="1" destOrd="0" presId="urn:microsoft.com/office/officeart/2018/2/layout/IconVerticalSolidList"/>
    <dgm:cxn modelId="{6EC7844F-73BB-4E08-96C8-F4EAEA3A40E5}" type="presParOf" srcId="{03EF4ACC-47A6-4C21-8419-8ADE156AFB84}" destId="{33B47A58-CD9B-42D9-819F-00DB72B5014E}" srcOrd="2" destOrd="0" presId="urn:microsoft.com/office/officeart/2018/2/layout/IconVerticalSolidList"/>
    <dgm:cxn modelId="{F7C5CEED-35DB-413A-8643-D25D362750EC}" type="presParOf" srcId="{33B47A58-CD9B-42D9-819F-00DB72B5014E}" destId="{67E69DC7-FB7B-40FA-B837-47072FF60C21}" srcOrd="0" destOrd="0" presId="urn:microsoft.com/office/officeart/2018/2/layout/IconVerticalSolidList"/>
    <dgm:cxn modelId="{4AFCF1E9-341B-4041-B883-D6894CD01F2E}" type="presParOf" srcId="{33B47A58-CD9B-42D9-819F-00DB72B5014E}" destId="{06B0DD0E-C028-47BD-9A9C-01774FF6B3C6}" srcOrd="1" destOrd="0" presId="urn:microsoft.com/office/officeart/2018/2/layout/IconVerticalSolidList"/>
    <dgm:cxn modelId="{CE2A9EB0-2045-4A97-BB86-1989FADCB85C}" type="presParOf" srcId="{33B47A58-CD9B-42D9-819F-00DB72B5014E}" destId="{92DE7F85-0DFC-45A3-987B-DC6ABF1112E8}" srcOrd="2" destOrd="0" presId="urn:microsoft.com/office/officeart/2018/2/layout/IconVerticalSolidList"/>
    <dgm:cxn modelId="{92FC701B-23BD-4627-A1AD-C642D95B4D85}" type="presParOf" srcId="{33B47A58-CD9B-42D9-819F-00DB72B5014E}" destId="{3AD314D1-C962-4BF4-9182-1EF43A6B412C}" srcOrd="3" destOrd="0" presId="urn:microsoft.com/office/officeart/2018/2/layout/IconVerticalSolidList"/>
    <dgm:cxn modelId="{C1F1F731-7DDA-46E0-AADF-D53572569ACB}" type="presParOf" srcId="{03EF4ACC-47A6-4C21-8419-8ADE156AFB84}" destId="{22EC44FE-75E2-452F-B650-3EA3BE6BE205}" srcOrd="3" destOrd="0" presId="urn:microsoft.com/office/officeart/2018/2/layout/IconVerticalSolidList"/>
    <dgm:cxn modelId="{1276F336-37F1-4010-B8D1-ED2DF2B33B04}" type="presParOf" srcId="{03EF4ACC-47A6-4C21-8419-8ADE156AFB84}" destId="{F7AFF45A-0AD7-41F0-8D1C-A8607B3D42F0}" srcOrd="4" destOrd="0" presId="urn:microsoft.com/office/officeart/2018/2/layout/IconVerticalSolidList"/>
    <dgm:cxn modelId="{0C8585B5-3B0D-45E0-9538-8C74E6A4AE66}" type="presParOf" srcId="{F7AFF45A-0AD7-41F0-8D1C-A8607B3D42F0}" destId="{B5084C03-DE4A-47F3-A8E5-B2413AE2969A}" srcOrd="0" destOrd="0" presId="urn:microsoft.com/office/officeart/2018/2/layout/IconVerticalSolidList"/>
    <dgm:cxn modelId="{0166BD7A-BC52-4DD0-88ED-D27AB61D2E90}" type="presParOf" srcId="{F7AFF45A-0AD7-41F0-8D1C-A8607B3D42F0}" destId="{EA69F30E-C596-4C46-9039-C95E54708B8C}" srcOrd="1" destOrd="0" presId="urn:microsoft.com/office/officeart/2018/2/layout/IconVerticalSolidList"/>
    <dgm:cxn modelId="{3F2B03AA-B737-4986-91EA-065BD1D5E0C9}" type="presParOf" srcId="{F7AFF45A-0AD7-41F0-8D1C-A8607B3D42F0}" destId="{6F672657-B14A-45B4-BC1F-FAE5A54B120E}" srcOrd="2" destOrd="0" presId="urn:microsoft.com/office/officeart/2018/2/layout/IconVerticalSolidList"/>
    <dgm:cxn modelId="{FA14FC9B-D84C-4C53-A2A4-6813B171EF8D}" type="presParOf" srcId="{F7AFF45A-0AD7-41F0-8D1C-A8607B3D42F0}" destId="{A4A682CB-DA2A-4996-89DF-7786ECC48271}" srcOrd="3" destOrd="0" presId="urn:microsoft.com/office/officeart/2018/2/layout/IconVerticalSolidList"/>
    <dgm:cxn modelId="{C5320D35-A6E7-4567-85F9-86523CA9E4C5}" type="presParOf" srcId="{03EF4ACC-47A6-4C21-8419-8ADE156AFB84}" destId="{210A9D43-E458-4E37-B4C9-4C963BD2FA48}" srcOrd="5" destOrd="0" presId="urn:microsoft.com/office/officeart/2018/2/layout/IconVerticalSolidList"/>
    <dgm:cxn modelId="{D749A1E8-A7B9-4F5B-8402-CBA2407B475A}" type="presParOf" srcId="{03EF4ACC-47A6-4C21-8419-8ADE156AFB84}" destId="{E1BDF6A4-CEAA-4A7F-8F39-587EF331625F}" srcOrd="6" destOrd="0" presId="urn:microsoft.com/office/officeart/2018/2/layout/IconVerticalSolidList"/>
    <dgm:cxn modelId="{0F0D60A5-F1BC-4521-B2D8-F29D5D158D43}" type="presParOf" srcId="{E1BDF6A4-CEAA-4A7F-8F39-587EF331625F}" destId="{037BBD9D-B3E1-4D18-86EE-9E1638EEFB31}" srcOrd="0" destOrd="0" presId="urn:microsoft.com/office/officeart/2018/2/layout/IconVerticalSolidList"/>
    <dgm:cxn modelId="{C03D824C-7A4E-44F1-8CD0-27EFA98DEF21}" type="presParOf" srcId="{E1BDF6A4-CEAA-4A7F-8F39-587EF331625F}" destId="{7E723F5F-2055-4457-98DF-44A284529137}" srcOrd="1" destOrd="0" presId="urn:microsoft.com/office/officeart/2018/2/layout/IconVerticalSolidList"/>
    <dgm:cxn modelId="{AB1F64E9-5EA5-48BE-B31F-F43A37B21BE8}" type="presParOf" srcId="{E1BDF6A4-CEAA-4A7F-8F39-587EF331625F}" destId="{2949A233-537D-4F61-9092-08B8BD4C6112}" srcOrd="2" destOrd="0" presId="urn:microsoft.com/office/officeart/2018/2/layout/IconVerticalSolidList"/>
    <dgm:cxn modelId="{73F6B2EE-FECD-428F-A4AB-B3E39D71D030}" type="presParOf" srcId="{E1BDF6A4-CEAA-4A7F-8F39-587EF331625F}" destId="{DFC8F912-5A6C-4CFE-BD7E-BA017EA8A6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E2EB66-5BB4-43CB-8F82-04D15DEE8F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945C6A-C53A-4E5E-9826-CB11DC3B17CC}">
      <dgm:prSet/>
      <dgm:spPr/>
      <dgm:t>
        <a:bodyPr/>
        <a:lstStyle/>
        <a:p>
          <a:r>
            <a:rPr lang="en-GB"/>
            <a:t>If an AI model is as good (or even better) at detecting cancer than human consultants, should be it used if it is not explainable?</a:t>
          </a:r>
          <a:endParaRPr lang="en-US"/>
        </a:p>
      </dgm:t>
    </dgm:pt>
    <dgm:pt modelId="{D5B045D3-F973-4519-BDD1-36EA8DB3814F}" type="parTrans" cxnId="{9D922359-16E0-4C2B-B238-0E37D8A84733}">
      <dgm:prSet/>
      <dgm:spPr/>
      <dgm:t>
        <a:bodyPr/>
        <a:lstStyle/>
        <a:p>
          <a:endParaRPr lang="en-US"/>
        </a:p>
      </dgm:t>
    </dgm:pt>
    <dgm:pt modelId="{8CB20A65-A617-4CAA-9EFC-AA4C1B9E8A59}" type="sibTrans" cxnId="{9D922359-16E0-4C2B-B238-0E37D8A84733}">
      <dgm:prSet/>
      <dgm:spPr/>
      <dgm:t>
        <a:bodyPr/>
        <a:lstStyle/>
        <a:p>
          <a:endParaRPr lang="en-US"/>
        </a:p>
      </dgm:t>
    </dgm:pt>
    <dgm:pt modelId="{8B8409C8-F632-4516-B97B-10ED40E04ED4}">
      <dgm:prSet/>
      <dgm:spPr/>
      <dgm:t>
        <a:bodyPr/>
        <a:lstStyle/>
        <a:p>
          <a:r>
            <a:rPr lang="en-GB"/>
            <a:t>If Nazi Germany had taken power in 2009 rather than 1933, and instead of trying to develop a nuclear bomb, was known to be trying to develop lethal autonomous weapons, should we (the US and Britain) race to develop them too?</a:t>
          </a:r>
          <a:endParaRPr lang="en-US"/>
        </a:p>
      </dgm:t>
    </dgm:pt>
    <dgm:pt modelId="{3C0CFE89-53A2-4A71-A6FA-C7A5E2CE0218}" type="parTrans" cxnId="{5E6051E6-F088-4D77-A8CF-0BFE7F0A588D}">
      <dgm:prSet/>
      <dgm:spPr/>
      <dgm:t>
        <a:bodyPr/>
        <a:lstStyle/>
        <a:p>
          <a:endParaRPr lang="en-US"/>
        </a:p>
      </dgm:t>
    </dgm:pt>
    <dgm:pt modelId="{DC3E0BB0-7BC1-4D2F-B581-6B1690218695}" type="sibTrans" cxnId="{5E6051E6-F088-4D77-A8CF-0BFE7F0A588D}">
      <dgm:prSet/>
      <dgm:spPr/>
      <dgm:t>
        <a:bodyPr/>
        <a:lstStyle/>
        <a:p>
          <a:endParaRPr lang="en-US"/>
        </a:p>
      </dgm:t>
    </dgm:pt>
    <dgm:pt modelId="{DFFE503A-53EB-4A42-A6AC-6177C176232C}" type="pres">
      <dgm:prSet presAssocID="{8CE2EB66-5BB4-43CB-8F82-04D15DEE8F70}" presName="root" presStyleCnt="0">
        <dgm:presLayoutVars>
          <dgm:dir/>
          <dgm:resizeHandles val="exact"/>
        </dgm:presLayoutVars>
      </dgm:prSet>
      <dgm:spPr/>
    </dgm:pt>
    <dgm:pt modelId="{026214AB-01CA-4638-AC12-FD4F23599E8E}" type="pres">
      <dgm:prSet presAssocID="{AF945C6A-C53A-4E5E-9826-CB11DC3B17CC}" presName="compNode" presStyleCnt="0"/>
      <dgm:spPr/>
    </dgm:pt>
    <dgm:pt modelId="{C1CAE5A7-2E5A-41EA-90C7-CC41ACF6954A}" type="pres">
      <dgm:prSet presAssocID="{AF945C6A-C53A-4E5E-9826-CB11DC3B17CC}" presName="bgRect" presStyleLbl="bgShp" presStyleIdx="0" presStyleCnt="2"/>
      <dgm:spPr/>
    </dgm:pt>
    <dgm:pt modelId="{AB53E0F1-908B-4E84-82DE-7EAD6269DF9E}" type="pres">
      <dgm:prSet presAssocID="{AF945C6A-C53A-4E5E-9826-CB11DC3B17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2AB280A-D227-4238-9F9D-83EAD77B4AA1}" type="pres">
      <dgm:prSet presAssocID="{AF945C6A-C53A-4E5E-9826-CB11DC3B17CC}" presName="spaceRect" presStyleCnt="0"/>
      <dgm:spPr/>
    </dgm:pt>
    <dgm:pt modelId="{683F5A25-6694-473E-887B-795C8AC400F4}" type="pres">
      <dgm:prSet presAssocID="{AF945C6A-C53A-4E5E-9826-CB11DC3B17CC}" presName="parTx" presStyleLbl="revTx" presStyleIdx="0" presStyleCnt="2">
        <dgm:presLayoutVars>
          <dgm:chMax val="0"/>
          <dgm:chPref val="0"/>
        </dgm:presLayoutVars>
      </dgm:prSet>
      <dgm:spPr/>
    </dgm:pt>
    <dgm:pt modelId="{E50D08E2-FB57-4240-8FDD-C01CE2B167F3}" type="pres">
      <dgm:prSet presAssocID="{8CB20A65-A617-4CAA-9EFC-AA4C1B9E8A59}" presName="sibTrans" presStyleCnt="0"/>
      <dgm:spPr/>
    </dgm:pt>
    <dgm:pt modelId="{9AC98093-72F0-49B3-B97D-8D8E803C1C8C}" type="pres">
      <dgm:prSet presAssocID="{8B8409C8-F632-4516-B97B-10ED40E04ED4}" presName="compNode" presStyleCnt="0"/>
      <dgm:spPr/>
    </dgm:pt>
    <dgm:pt modelId="{86455615-DAEB-4817-B616-6682DF2C5959}" type="pres">
      <dgm:prSet presAssocID="{8B8409C8-F632-4516-B97B-10ED40E04ED4}" presName="bgRect" presStyleLbl="bgShp" presStyleIdx="1" presStyleCnt="2"/>
      <dgm:spPr/>
    </dgm:pt>
    <dgm:pt modelId="{16A623A3-591C-4DA0-BEF4-4DA991BCF8EA}" type="pres">
      <dgm:prSet presAssocID="{8B8409C8-F632-4516-B97B-10ED40E04E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635767B0-3D58-4331-81A8-FFD78DAEAC41}" type="pres">
      <dgm:prSet presAssocID="{8B8409C8-F632-4516-B97B-10ED40E04ED4}" presName="spaceRect" presStyleCnt="0"/>
      <dgm:spPr/>
    </dgm:pt>
    <dgm:pt modelId="{0504D031-9E59-4874-9207-167BA698FBCC}" type="pres">
      <dgm:prSet presAssocID="{8B8409C8-F632-4516-B97B-10ED40E04ED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C259B66-C4BD-4136-9DFA-06B54423630A}" type="presOf" srcId="{AF945C6A-C53A-4E5E-9826-CB11DC3B17CC}" destId="{683F5A25-6694-473E-887B-795C8AC400F4}" srcOrd="0" destOrd="0" presId="urn:microsoft.com/office/officeart/2018/2/layout/IconVerticalSolidList"/>
    <dgm:cxn modelId="{3E840478-27B9-4544-9F5F-DC51C7D7A9F6}" type="presOf" srcId="{8B8409C8-F632-4516-B97B-10ED40E04ED4}" destId="{0504D031-9E59-4874-9207-167BA698FBCC}" srcOrd="0" destOrd="0" presId="urn:microsoft.com/office/officeart/2018/2/layout/IconVerticalSolidList"/>
    <dgm:cxn modelId="{9D922359-16E0-4C2B-B238-0E37D8A84733}" srcId="{8CE2EB66-5BB4-43CB-8F82-04D15DEE8F70}" destId="{AF945C6A-C53A-4E5E-9826-CB11DC3B17CC}" srcOrd="0" destOrd="0" parTransId="{D5B045D3-F973-4519-BDD1-36EA8DB3814F}" sibTransId="{8CB20A65-A617-4CAA-9EFC-AA4C1B9E8A59}"/>
    <dgm:cxn modelId="{5E6051E6-F088-4D77-A8CF-0BFE7F0A588D}" srcId="{8CE2EB66-5BB4-43CB-8F82-04D15DEE8F70}" destId="{8B8409C8-F632-4516-B97B-10ED40E04ED4}" srcOrd="1" destOrd="0" parTransId="{3C0CFE89-53A2-4A71-A6FA-C7A5E2CE0218}" sibTransId="{DC3E0BB0-7BC1-4D2F-B581-6B1690218695}"/>
    <dgm:cxn modelId="{5189F1F5-DC06-4F4A-ADE3-F70899946AC7}" type="presOf" srcId="{8CE2EB66-5BB4-43CB-8F82-04D15DEE8F70}" destId="{DFFE503A-53EB-4A42-A6AC-6177C176232C}" srcOrd="0" destOrd="0" presId="urn:microsoft.com/office/officeart/2018/2/layout/IconVerticalSolidList"/>
    <dgm:cxn modelId="{DB45EA9D-313B-4FFC-971B-7C682C29D8D8}" type="presParOf" srcId="{DFFE503A-53EB-4A42-A6AC-6177C176232C}" destId="{026214AB-01CA-4638-AC12-FD4F23599E8E}" srcOrd="0" destOrd="0" presId="urn:microsoft.com/office/officeart/2018/2/layout/IconVerticalSolidList"/>
    <dgm:cxn modelId="{5AC27325-C5CA-4D3F-8AF6-A38F5D904D75}" type="presParOf" srcId="{026214AB-01CA-4638-AC12-FD4F23599E8E}" destId="{C1CAE5A7-2E5A-41EA-90C7-CC41ACF6954A}" srcOrd="0" destOrd="0" presId="urn:microsoft.com/office/officeart/2018/2/layout/IconVerticalSolidList"/>
    <dgm:cxn modelId="{ED5EA7DF-36BE-4085-994D-104CA3FC6FAE}" type="presParOf" srcId="{026214AB-01CA-4638-AC12-FD4F23599E8E}" destId="{AB53E0F1-908B-4E84-82DE-7EAD6269DF9E}" srcOrd="1" destOrd="0" presId="urn:microsoft.com/office/officeart/2018/2/layout/IconVerticalSolidList"/>
    <dgm:cxn modelId="{717D5340-EBBE-4E84-9DC3-C3BF8B6127F7}" type="presParOf" srcId="{026214AB-01CA-4638-AC12-FD4F23599E8E}" destId="{F2AB280A-D227-4238-9F9D-83EAD77B4AA1}" srcOrd="2" destOrd="0" presId="urn:microsoft.com/office/officeart/2018/2/layout/IconVerticalSolidList"/>
    <dgm:cxn modelId="{BCB6EA13-A2A0-4C7D-817B-8A02AE03FE57}" type="presParOf" srcId="{026214AB-01CA-4638-AC12-FD4F23599E8E}" destId="{683F5A25-6694-473E-887B-795C8AC400F4}" srcOrd="3" destOrd="0" presId="urn:microsoft.com/office/officeart/2018/2/layout/IconVerticalSolidList"/>
    <dgm:cxn modelId="{85679247-D370-4E93-BE49-88AF201A018C}" type="presParOf" srcId="{DFFE503A-53EB-4A42-A6AC-6177C176232C}" destId="{E50D08E2-FB57-4240-8FDD-C01CE2B167F3}" srcOrd="1" destOrd="0" presId="urn:microsoft.com/office/officeart/2018/2/layout/IconVerticalSolidList"/>
    <dgm:cxn modelId="{1AD7440D-C10F-439E-9562-34801BCCDD5A}" type="presParOf" srcId="{DFFE503A-53EB-4A42-A6AC-6177C176232C}" destId="{9AC98093-72F0-49B3-B97D-8D8E803C1C8C}" srcOrd="2" destOrd="0" presId="urn:microsoft.com/office/officeart/2018/2/layout/IconVerticalSolidList"/>
    <dgm:cxn modelId="{BBC79A34-E47A-4047-B867-A216EB3921EB}" type="presParOf" srcId="{9AC98093-72F0-49B3-B97D-8D8E803C1C8C}" destId="{86455615-DAEB-4817-B616-6682DF2C5959}" srcOrd="0" destOrd="0" presId="urn:microsoft.com/office/officeart/2018/2/layout/IconVerticalSolidList"/>
    <dgm:cxn modelId="{F8CF7453-8865-4487-A7E0-58D8F8002C45}" type="presParOf" srcId="{9AC98093-72F0-49B3-B97D-8D8E803C1C8C}" destId="{16A623A3-591C-4DA0-BEF4-4DA991BCF8EA}" srcOrd="1" destOrd="0" presId="urn:microsoft.com/office/officeart/2018/2/layout/IconVerticalSolidList"/>
    <dgm:cxn modelId="{86F0BDEB-BF87-4F6C-976D-E7577CF1D05E}" type="presParOf" srcId="{9AC98093-72F0-49B3-B97D-8D8E803C1C8C}" destId="{635767B0-3D58-4331-81A8-FFD78DAEAC41}" srcOrd="2" destOrd="0" presId="urn:microsoft.com/office/officeart/2018/2/layout/IconVerticalSolidList"/>
    <dgm:cxn modelId="{F16F804D-21C6-4E02-983B-440293586343}" type="presParOf" srcId="{9AC98093-72F0-49B3-B97D-8D8E803C1C8C}" destId="{0504D031-9E59-4874-9207-167BA698FB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AE150B-44BA-468C-86DE-5710598E07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99B021-F2AC-4AFB-AE83-8760D58F81FE}">
      <dgm:prSet/>
      <dgm:spPr/>
      <dgm:t>
        <a:bodyPr/>
        <a:lstStyle/>
        <a:p>
          <a:r>
            <a:rPr lang="en-GB"/>
            <a:t>Should NHS Trusts share data (as anonymously as possible) if this would enable AI models to detect rare diseases/dangerous drug side effects more quickly?</a:t>
          </a:r>
          <a:endParaRPr lang="en-US"/>
        </a:p>
      </dgm:t>
    </dgm:pt>
    <dgm:pt modelId="{37F0A8B2-79BB-414E-8603-25B1818C71A8}" type="parTrans" cxnId="{45E23C74-F06D-46D4-9AC7-B585B40BC2D9}">
      <dgm:prSet/>
      <dgm:spPr/>
      <dgm:t>
        <a:bodyPr/>
        <a:lstStyle/>
        <a:p>
          <a:endParaRPr lang="en-US"/>
        </a:p>
      </dgm:t>
    </dgm:pt>
    <dgm:pt modelId="{239D457D-F480-421D-A543-D44436A1F6EA}" type="sibTrans" cxnId="{45E23C74-F06D-46D4-9AC7-B585B40BC2D9}">
      <dgm:prSet/>
      <dgm:spPr/>
      <dgm:t>
        <a:bodyPr/>
        <a:lstStyle/>
        <a:p>
          <a:endParaRPr lang="en-US"/>
        </a:p>
      </dgm:t>
    </dgm:pt>
    <dgm:pt modelId="{9436BAE2-25AF-41C6-8B96-A39E63632035}">
      <dgm:prSet/>
      <dgm:spPr/>
      <dgm:t>
        <a:bodyPr/>
        <a:lstStyle/>
        <a:p>
          <a:r>
            <a:rPr lang="en-GB"/>
            <a:t>Should autonomous vehicles be programmed in the event of an imminent unavoidable fatal accident to minimise number of quality years life lost?</a:t>
          </a:r>
          <a:endParaRPr lang="en-US"/>
        </a:p>
      </dgm:t>
    </dgm:pt>
    <dgm:pt modelId="{601EEE09-FAA2-44C3-8072-044ACEF90DD0}" type="parTrans" cxnId="{6CBEFA4D-1EB8-40DD-A6AD-E5C3A4E46440}">
      <dgm:prSet/>
      <dgm:spPr/>
      <dgm:t>
        <a:bodyPr/>
        <a:lstStyle/>
        <a:p>
          <a:endParaRPr lang="en-US"/>
        </a:p>
      </dgm:t>
    </dgm:pt>
    <dgm:pt modelId="{23792432-7557-4BFA-A123-B5197BD6BEEA}" type="sibTrans" cxnId="{6CBEFA4D-1EB8-40DD-A6AD-E5C3A4E46440}">
      <dgm:prSet/>
      <dgm:spPr/>
      <dgm:t>
        <a:bodyPr/>
        <a:lstStyle/>
        <a:p>
          <a:endParaRPr lang="en-US"/>
        </a:p>
      </dgm:t>
    </dgm:pt>
    <dgm:pt modelId="{1BF6B9F0-56DF-40C8-BA2B-E55E8B2F56F9}" type="pres">
      <dgm:prSet presAssocID="{1FAE150B-44BA-468C-86DE-5710598E0766}" presName="root" presStyleCnt="0">
        <dgm:presLayoutVars>
          <dgm:dir/>
          <dgm:resizeHandles val="exact"/>
        </dgm:presLayoutVars>
      </dgm:prSet>
      <dgm:spPr/>
    </dgm:pt>
    <dgm:pt modelId="{856FE39F-7570-45A9-9739-4ADE7644ECD2}" type="pres">
      <dgm:prSet presAssocID="{3299B021-F2AC-4AFB-AE83-8760D58F81FE}" presName="compNode" presStyleCnt="0"/>
      <dgm:spPr/>
    </dgm:pt>
    <dgm:pt modelId="{076C71F3-C7FC-4105-9860-83919EC51A83}" type="pres">
      <dgm:prSet presAssocID="{3299B021-F2AC-4AFB-AE83-8760D58F81FE}" presName="bgRect" presStyleLbl="bgShp" presStyleIdx="0" presStyleCnt="2"/>
      <dgm:spPr/>
    </dgm:pt>
    <dgm:pt modelId="{44F7FA48-E967-4E2E-83A8-C458D92C1F9E}" type="pres">
      <dgm:prSet presAssocID="{3299B021-F2AC-4AFB-AE83-8760D58F81F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483D9F2-E3EF-49F5-8A30-7C2CA653E92A}" type="pres">
      <dgm:prSet presAssocID="{3299B021-F2AC-4AFB-AE83-8760D58F81FE}" presName="spaceRect" presStyleCnt="0"/>
      <dgm:spPr/>
    </dgm:pt>
    <dgm:pt modelId="{16E9C868-4B8E-44DD-A04E-9ABE9FEFEE6F}" type="pres">
      <dgm:prSet presAssocID="{3299B021-F2AC-4AFB-AE83-8760D58F81FE}" presName="parTx" presStyleLbl="revTx" presStyleIdx="0" presStyleCnt="2">
        <dgm:presLayoutVars>
          <dgm:chMax val="0"/>
          <dgm:chPref val="0"/>
        </dgm:presLayoutVars>
      </dgm:prSet>
      <dgm:spPr/>
    </dgm:pt>
    <dgm:pt modelId="{057C1DF3-3F4B-475B-BC6A-93B6174CA84D}" type="pres">
      <dgm:prSet presAssocID="{239D457D-F480-421D-A543-D44436A1F6EA}" presName="sibTrans" presStyleCnt="0"/>
      <dgm:spPr/>
    </dgm:pt>
    <dgm:pt modelId="{E8531C10-1FBD-4618-8C22-98EB12B930D7}" type="pres">
      <dgm:prSet presAssocID="{9436BAE2-25AF-41C6-8B96-A39E63632035}" presName="compNode" presStyleCnt="0"/>
      <dgm:spPr/>
    </dgm:pt>
    <dgm:pt modelId="{5170C3FD-3EEA-408B-9C15-85117E1CBCD1}" type="pres">
      <dgm:prSet presAssocID="{9436BAE2-25AF-41C6-8B96-A39E63632035}" presName="bgRect" presStyleLbl="bgShp" presStyleIdx="1" presStyleCnt="2"/>
      <dgm:spPr/>
    </dgm:pt>
    <dgm:pt modelId="{82EFF9C8-F96A-466C-95A4-379F7936A5B5}" type="pres">
      <dgm:prSet presAssocID="{9436BAE2-25AF-41C6-8B96-A39E636320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599694CA-A0DE-43A3-B7F1-88AAC3708912}" type="pres">
      <dgm:prSet presAssocID="{9436BAE2-25AF-41C6-8B96-A39E63632035}" presName="spaceRect" presStyleCnt="0"/>
      <dgm:spPr/>
    </dgm:pt>
    <dgm:pt modelId="{595F787A-0E64-4F4A-8B42-3E1F7E7FB0AF}" type="pres">
      <dgm:prSet presAssocID="{9436BAE2-25AF-41C6-8B96-A39E636320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CBEFA4D-1EB8-40DD-A6AD-E5C3A4E46440}" srcId="{1FAE150B-44BA-468C-86DE-5710598E0766}" destId="{9436BAE2-25AF-41C6-8B96-A39E63632035}" srcOrd="1" destOrd="0" parTransId="{601EEE09-FAA2-44C3-8072-044ACEF90DD0}" sibTransId="{23792432-7557-4BFA-A123-B5197BD6BEEA}"/>
    <dgm:cxn modelId="{45E23C74-F06D-46D4-9AC7-B585B40BC2D9}" srcId="{1FAE150B-44BA-468C-86DE-5710598E0766}" destId="{3299B021-F2AC-4AFB-AE83-8760D58F81FE}" srcOrd="0" destOrd="0" parTransId="{37F0A8B2-79BB-414E-8603-25B1818C71A8}" sibTransId="{239D457D-F480-421D-A543-D44436A1F6EA}"/>
    <dgm:cxn modelId="{DD5A4D56-8D9F-4CDB-8E1E-13410673EE84}" type="presOf" srcId="{3299B021-F2AC-4AFB-AE83-8760D58F81FE}" destId="{16E9C868-4B8E-44DD-A04E-9ABE9FEFEE6F}" srcOrd="0" destOrd="0" presId="urn:microsoft.com/office/officeart/2018/2/layout/IconVerticalSolidList"/>
    <dgm:cxn modelId="{CB6B0B9D-6E15-4B57-B326-374EB2AAE727}" type="presOf" srcId="{9436BAE2-25AF-41C6-8B96-A39E63632035}" destId="{595F787A-0E64-4F4A-8B42-3E1F7E7FB0AF}" srcOrd="0" destOrd="0" presId="urn:microsoft.com/office/officeart/2018/2/layout/IconVerticalSolidList"/>
    <dgm:cxn modelId="{AF876EA8-CABD-4164-A49C-4A6BEDC7C0C2}" type="presOf" srcId="{1FAE150B-44BA-468C-86DE-5710598E0766}" destId="{1BF6B9F0-56DF-40C8-BA2B-E55E8B2F56F9}" srcOrd="0" destOrd="0" presId="urn:microsoft.com/office/officeart/2018/2/layout/IconVerticalSolidList"/>
    <dgm:cxn modelId="{FCDC1617-E885-4940-A52E-A089A038B978}" type="presParOf" srcId="{1BF6B9F0-56DF-40C8-BA2B-E55E8B2F56F9}" destId="{856FE39F-7570-45A9-9739-4ADE7644ECD2}" srcOrd="0" destOrd="0" presId="urn:microsoft.com/office/officeart/2018/2/layout/IconVerticalSolidList"/>
    <dgm:cxn modelId="{F8C38A8E-11AB-4DF7-ADEF-09A10F5E9449}" type="presParOf" srcId="{856FE39F-7570-45A9-9739-4ADE7644ECD2}" destId="{076C71F3-C7FC-4105-9860-83919EC51A83}" srcOrd="0" destOrd="0" presId="urn:microsoft.com/office/officeart/2018/2/layout/IconVerticalSolidList"/>
    <dgm:cxn modelId="{F682338B-F6DD-4A9E-A226-1CE598DD2A5D}" type="presParOf" srcId="{856FE39F-7570-45A9-9739-4ADE7644ECD2}" destId="{44F7FA48-E967-4E2E-83A8-C458D92C1F9E}" srcOrd="1" destOrd="0" presId="urn:microsoft.com/office/officeart/2018/2/layout/IconVerticalSolidList"/>
    <dgm:cxn modelId="{E4897EAF-4981-4FDB-A856-F9BA4F830BBC}" type="presParOf" srcId="{856FE39F-7570-45A9-9739-4ADE7644ECD2}" destId="{6483D9F2-E3EF-49F5-8A30-7C2CA653E92A}" srcOrd="2" destOrd="0" presId="urn:microsoft.com/office/officeart/2018/2/layout/IconVerticalSolidList"/>
    <dgm:cxn modelId="{F9C82453-7AED-4D6F-A4FE-5A13AA1A1A73}" type="presParOf" srcId="{856FE39F-7570-45A9-9739-4ADE7644ECD2}" destId="{16E9C868-4B8E-44DD-A04E-9ABE9FEFEE6F}" srcOrd="3" destOrd="0" presId="urn:microsoft.com/office/officeart/2018/2/layout/IconVerticalSolidList"/>
    <dgm:cxn modelId="{C58DEB02-867D-41D8-86CA-14B82E849F51}" type="presParOf" srcId="{1BF6B9F0-56DF-40C8-BA2B-E55E8B2F56F9}" destId="{057C1DF3-3F4B-475B-BC6A-93B6174CA84D}" srcOrd="1" destOrd="0" presId="urn:microsoft.com/office/officeart/2018/2/layout/IconVerticalSolidList"/>
    <dgm:cxn modelId="{6D754296-34B8-4AA8-9324-92B052172387}" type="presParOf" srcId="{1BF6B9F0-56DF-40C8-BA2B-E55E8B2F56F9}" destId="{E8531C10-1FBD-4618-8C22-98EB12B930D7}" srcOrd="2" destOrd="0" presId="urn:microsoft.com/office/officeart/2018/2/layout/IconVerticalSolidList"/>
    <dgm:cxn modelId="{AFCE7C1A-8CDC-4B63-AC09-81270B88CC0A}" type="presParOf" srcId="{E8531C10-1FBD-4618-8C22-98EB12B930D7}" destId="{5170C3FD-3EEA-408B-9C15-85117E1CBCD1}" srcOrd="0" destOrd="0" presId="urn:microsoft.com/office/officeart/2018/2/layout/IconVerticalSolidList"/>
    <dgm:cxn modelId="{37BA6F33-5C51-4277-80B8-FC775CAE8474}" type="presParOf" srcId="{E8531C10-1FBD-4618-8C22-98EB12B930D7}" destId="{82EFF9C8-F96A-466C-95A4-379F7936A5B5}" srcOrd="1" destOrd="0" presId="urn:microsoft.com/office/officeart/2018/2/layout/IconVerticalSolidList"/>
    <dgm:cxn modelId="{8F2FA800-2F87-4928-A2C3-BF1E78B66A51}" type="presParOf" srcId="{E8531C10-1FBD-4618-8C22-98EB12B930D7}" destId="{599694CA-A0DE-43A3-B7F1-88AAC3708912}" srcOrd="2" destOrd="0" presId="urn:microsoft.com/office/officeart/2018/2/layout/IconVerticalSolidList"/>
    <dgm:cxn modelId="{834496EF-7663-4284-9365-032AA48CDD95}" type="presParOf" srcId="{E8531C10-1FBD-4618-8C22-98EB12B930D7}" destId="{595F787A-0E64-4F4A-8B42-3E1F7E7FB0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8524A-D415-46D4-917B-35B7D4E5649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D013F9C-AED1-440E-B0A7-82444E5004F9}">
      <dgm:prSet/>
      <dgm:spPr/>
      <dgm:t>
        <a:bodyPr/>
        <a:lstStyle/>
        <a:p>
          <a:r>
            <a:rPr lang="en-GB"/>
            <a:t>Give each and every one of you something you can take away to advance you in your career</a:t>
          </a:r>
          <a:endParaRPr lang="en-US"/>
        </a:p>
      </dgm:t>
    </dgm:pt>
    <dgm:pt modelId="{6D8D63A7-84C5-4227-BD5B-063F5D68F5F3}" type="parTrans" cxnId="{CC20BE91-C49E-484A-95B5-7AB9D124BC5A}">
      <dgm:prSet/>
      <dgm:spPr/>
      <dgm:t>
        <a:bodyPr/>
        <a:lstStyle/>
        <a:p>
          <a:endParaRPr lang="en-US"/>
        </a:p>
      </dgm:t>
    </dgm:pt>
    <dgm:pt modelId="{7E3EF7A5-6379-4C24-B12F-D21EE9713994}" type="sibTrans" cxnId="{CC20BE91-C49E-484A-95B5-7AB9D124BC5A}">
      <dgm:prSet/>
      <dgm:spPr/>
      <dgm:t>
        <a:bodyPr/>
        <a:lstStyle/>
        <a:p>
          <a:endParaRPr lang="en-US"/>
        </a:p>
      </dgm:t>
    </dgm:pt>
    <dgm:pt modelId="{8802AE13-FF73-4FED-B80A-D5AC95970D5D}">
      <dgm:prSet/>
      <dgm:spPr/>
      <dgm:t>
        <a:bodyPr/>
        <a:lstStyle/>
        <a:p>
          <a:r>
            <a:rPr lang="en-GB"/>
            <a:t>Pointing you towards useful toolkits to help you extract more value from data for your employers and society</a:t>
          </a:r>
          <a:endParaRPr lang="en-US"/>
        </a:p>
      </dgm:t>
    </dgm:pt>
    <dgm:pt modelId="{44580E81-3FD8-4F5B-BA9D-B77BC0CBA6DF}" type="parTrans" cxnId="{E3DF909D-B588-407B-9828-635128659FBA}">
      <dgm:prSet/>
      <dgm:spPr/>
      <dgm:t>
        <a:bodyPr/>
        <a:lstStyle/>
        <a:p>
          <a:endParaRPr lang="en-US"/>
        </a:p>
      </dgm:t>
    </dgm:pt>
    <dgm:pt modelId="{480BF932-2431-41C5-8016-1F9755DA4B05}" type="sibTrans" cxnId="{E3DF909D-B588-407B-9828-635128659FBA}">
      <dgm:prSet/>
      <dgm:spPr/>
      <dgm:t>
        <a:bodyPr/>
        <a:lstStyle/>
        <a:p>
          <a:endParaRPr lang="en-US"/>
        </a:p>
      </dgm:t>
    </dgm:pt>
    <dgm:pt modelId="{519C63D2-A5D4-4909-982A-3A9482C1AFDB}">
      <dgm:prSet/>
      <dgm:spPr/>
      <dgm:t>
        <a:bodyPr/>
        <a:lstStyle/>
        <a:p>
          <a:r>
            <a:rPr lang="en-GB"/>
            <a:t>Raising some questions that I hope will spark your interest and set you off on your own, thrilling journey</a:t>
          </a:r>
          <a:endParaRPr lang="en-US"/>
        </a:p>
      </dgm:t>
    </dgm:pt>
    <dgm:pt modelId="{EBEBBBB6-CAF3-4AAB-9B28-ABD84D7E3A98}" type="parTrans" cxnId="{9E49814F-E103-4C09-88BC-50352E5650AB}">
      <dgm:prSet/>
      <dgm:spPr/>
      <dgm:t>
        <a:bodyPr/>
        <a:lstStyle/>
        <a:p>
          <a:endParaRPr lang="en-US"/>
        </a:p>
      </dgm:t>
    </dgm:pt>
    <dgm:pt modelId="{B6AB73B1-F7AA-4432-8EA2-7D35DC7243AA}" type="sibTrans" cxnId="{9E49814F-E103-4C09-88BC-50352E5650AB}">
      <dgm:prSet/>
      <dgm:spPr/>
      <dgm:t>
        <a:bodyPr/>
        <a:lstStyle/>
        <a:p>
          <a:endParaRPr lang="en-US"/>
        </a:p>
      </dgm:t>
    </dgm:pt>
    <dgm:pt modelId="{09CD1679-52A3-459A-B4E3-9478C44BDE31}" type="pres">
      <dgm:prSet presAssocID="{E0A8524A-D415-46D4-917B-35B7D4E56498}" presName="linear" presStyleCnt="0">
        <dgm:presLayoutVars>
          <dgm:animLvl val="lvl"/>
          <dgm:resizeHandles val="exact"/>
        </dgm:presLayoutVars>
      </dgm:prSet>
      <dgm:spPr/>
    </dgm:pt>
    <dgm:pt modelId="{92BFFA6D-1598-4804-B176-A67FCE70B701}" type="pres">
      <dgm:prSet presAssocID="{1D013F9C-AED1-440E-B0A7-82444E5004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EE1AB8-92CC-4819-A6C0-F86E6517970E}" type="pres">
      <dgm:prSet presAssocID="{7E3EF7A5-6379-4C24-B12F-D21EE9713994}" presName="spacer" presStyleCnt="0"/>
      <dgm:spPr/>
    </dgm:pt>
    <dgm:pt modelId="{CA7BA4AC-2DFA-4490-9F73-EC36B5988AD6}" type="pres">
      <dgm:prSet presAssocID="{8802AE13-FF73-4FED-B80A-D5AC95970D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AA06E4-2FFB-4982-A927-A2D09EEB18E7}" type="pres">
      <dgm:prSet presAssocID="{480BF932-2431-41C5-8016-1F9755DA4B05}" presName="spacer" presStyleCnt="0"/>
      <dgm:spPr/>
    </dgm:pt>
    <dgm:pt modelId="{D54C6C4F-F6C8-4161-A629-90B44FAF2B78}" type="pres">
      <dgm:prSet presAssocID="{519C63D2-A5D4-4909-982A-3A9482C1AF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49814F-E103-4C09-88BC-50352E5650AB}" srcId="{E0A8524A-D415-46D4-917B-35B7D4E56498}" destId="{519C63D2-A5D4-4909-982A-3A9482C1AFDB}" srcOrd="2" destOrd="0" parTransId="{EBEBBBB6-CAF3-4AAB-9B28-ABD84D7E3A98}" sibTransId="{B6AB73B1-F7AA-4432-8EA2-7D35DC7243AA}"/>
    <dgm:cxn modelId="{1ADA0E89-E911-4877-9A14-BF57FE074443}" type="presOf" srcId="{8802AE13-FF73-4FED-B80A-D5AC95970D5D}" destId="{CA7BA4AC-2DFA-4490-9F73-EC36B5988AD6}" srcOrd="0" destOrd="0" presId="urn:microsoft.com/office/officeart/2005/8/layout/vList2"/>
    <dgm:cxn modelId="{CC20BE91-C49E-484A-95B5-7AB9D124BC5A}" srcId="{E0A8524A-D415-46D4-917B-35B7D4E56498}" destId="{1D013F9C-AED1-440E-B0A7-82444E5004F9}" srcOrd="0" destOrd="0" parTransId="{6D8D63A7-84C5-4227-BD5B-063F5D68F5F3}" sibTransId="{7E3EF7A5-6379-4C24-B12F-D21EE9713994}"/>
    <dgm:cxn modelId="{E3DF909D-B588-407B-9828-635128659FBA}" srcId="{E0A8524A-D415-46D4-917B-35B7D4E56498}" destId="{8802AE13-FF73-4FED-B80A-D5AC95970D5D}" srcOrd="1" destOrd="0" parTransId="{44580E81-3FD8-4F5B-BA9D-B77BC0CBA6DF}" sibTransId="{480BF932-2431-41C5-8016-1F9755DA4B05}"/>
    <dgm:cxn modelId="{BE22C7B5-19DC-475F-8E64-6B2904A311C7}" type="presOf" srcId="{E0A8524A-D415-46D4-917B-35B7D4E56498}" destId="{09CD1679-52A3-459A-B4E3-9478C44BDE31}" srcOrd="0" destOrd="0" presId="urn:microsoft.com/office/officeart/2005/8/layout/vList2"/>
    <dgm:cxn modelId="{88EAD4CE-893C-4CDD-A46C-E2DE71C944CF}" type="presOf" srcId="{519C63D2-A5D4-4909-982A-3A9482C1AFDB}" destId="{D54C6C4F-F6C8-4161-A629-90B44FAF2B78}" srcOrd="0" destOrd="0" presId="urn:microsoft.com/office/officeart/2005/8/layout/vList2"/>
    <dgm:cxn modelId="{1159A6EB-F0BD-415D-81DA-DFAE834B14A4}" type="presOf" srcId="{1D013F9C-AED1-440E-B0A7-82444E5004F9}" destId="{92BFFA6D-1598-4804-B176-A67FCE70B701}" srcOrd="0" destOrd="0" presId="urn:microsoft.com/office/officeart/2005/8/layout/vList2"/>
    <dgm:cxn modelId="{4A148172-4F3D-4765-82DC-E886ED903019}" type="presParOf" srcId="{09CD1679-52A3-459A-B4E3-9478C44BDE31}" destId="{92BFFA6D-1598-4804-B176-A67FCE70B701}" srcOrd="0" destOrd="0" presId="urn:microsoft.com/office/officeart/2005/8/layout/vList2"/>
    <dgm:cxn modelId="{5E678E5D-8DC8-4905-9C35-F83CE17FE385}" type="presParOf" srcId="{09CD1679-52A3-459A-B4E3-9478C44BDE31}" destId="{23EE1AB8-92CC-4819-A6C0-F86E6517970E}" srcOrd="1" destOrd="0" presId="urn:microsoft.com/office/officeart/2005/8/layout/vList2"/>
    <dgm:cxn modelId="{3315A5D5-5AD0-4074-87B0-967042B8D3FD}" type="presParOf" srcId="{09CD1679-52A3-459A-B4E3-9478C44BDE31}" destId="{CA7BA4AC-2DFA-4490-9F73-EC36B5988AD6}" srcOrd="2" destOrd="0" presId="urn:microsoft.com/office/officeart/2005/8/layout/vList2"/>
    <dgm:cxn modelId="{3E0584F9-7CDA-49B7-BD01-68097F10F03F}" type="presParOf" srcId="{09CD1679-52A3-459A-B4E3-9478C44BDE31}" destId="{6BAA06E4-2FFB-4982-A927-A2D09EEB18E7}" srcOrd="3" destOrd="0" presId="urn:microsoft.com/office/officeart/2005/8/layout/vList2"/>
    <dgm:cxn modelId="{7C9365D8-D97D-44A9-A9B5-76ACF8A59449}" type="presParOf" srcId="{09CD1679-52A3-459A-B4E3-9478C44BDE31}" destId="{D54C6C4F-F6C8-4161-A629-90B44FAF2B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B4D4CC-F850-4F97-8831-622A9C36FC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D019A7-4363-49AF-97E2-5DC40692378F}">
      <dgm:prSet/>
      <dgm:spPr/>
      <dgm:t>
        <a:bodyPr/>
        <a:lstStyle/>
        <a:p>
          <a:r>
            <a:rPr lang="en-GB"/>
            <a:t>A major credit fraud detection agency wants to improve its model and runs a competition. How should it minimise the danger of fraudsters wising up to the most significant factors used to detect them?</a:t>
          </a:r>
          <a:endParaRPr lang="en-US"/>
        </a:p>
      </dgm:t>
    </dgm:pt>
    <dgm:pt modelId="{6A938B5B-52DB-4251-8B26-C9B843EFE4E1}" type="parTrans" cxnId="{47757097-19F1-4355-8D66-66F1CB3C4EE1}">
      <dgm:prSet/>
      <dgm:spPr/>
      <dgm:t>
        <a:bodyPr/>
        <a:lstStyle/>
        <a:p>
          <a:endParaRPr lang="en-US"/>
        </a:p>
      </dgm:t>
    </dgm:pt>
    <dgm:pt modelId="{9A433AB7-838D-4159-BB4D-3996F8A65132}" type="sibTrans" cxnId="{47757097-19F1-4355-8D66-66F1CB3C4EE1}">
      <dgm:prSet/>
      <dgm:spPr/>
      <dgm:t>
        <a:bodyPr/>
        <a:lstStyle/>
        <a:p>
          <a:endParaRPr lang="en-US"/>
        </a:p>
      </dgm:t>
    </dgm:pt>
    <dgm:pt modelId="{3F4E108F-ED81-4FCB-9FFC-7DF92FDFE337}">
      <dgm:prSet/>
      <dgm:spPr/>
      <dgm:t>
        <a:bodyPr/>
        <a:lstStyle/>
        <a:p>
          <a:r>
            <a:rPr lang="en-GB" dirty="0"/>
            <a:t>Should law enforcement agencies be able to use people’s mobile phone location data to determine whether they were speeding?</a:t>
          </a:r>
          <a:endParaRPr lang="en-US" dirty="0"/>
        </a:p>
      </dgm:t>
    </dgm:pt>
    <dgm:pt modelId="{9CECC6E8-163A-4442-B7B2-8F981FD19049}" type="parTrans" cxnId="{3559E0E8-EBA9-40A4-9A58-9B6F35213D95}">
      <dgm:prSet/>
      <dgm:spPr/>
      <dgm:t>
        <a:bodyPr/>
        <a:lstStyle/>
        <a:p>
          <a:endParaRPr lang="en-US"/>
        </a:p>
      </dgm:t>
    </dgm:pt>
    <dgm:pt modelId="{02178B0A-13C4-4943-B13E-82BFE664D357}" type="sibTrans" cxnId="{3559E0E8-EBA9-40A4-9A58-9B6F35213D95}">
      <dgm:prSet/>
      <dgm:spPr/>
      <dgm:t>
        <a:bodyPr/>
        <a:lstStyle/>
        <a:p>
          <a:endParaRPr lang="en-US"/>
        </a:p>
      </dgm:t>
    </dgm:pt>
    <dgm:pt modelId="{E2BDE45B-F500-42C3-A6D8-BA426B104704}" type="pres">
      <dgm:prSet presAssocID="{DFB4D4CC-F850-4F97-8831-622A9C36FCEE}" presName="root" presStyleCnt="0">
        <dgm:presLayoutVars>
          <dgm:dir/>
          <dgm:resizeHandles val="exact"/>
        </dgm:presLayoutVars>
      </dgm:prSet>
      <dgm:spPr/>
    </dgm:pt>
    <dgm:pt modelId="{237A9324-C48D-42F4-A879-091489EF03B8}" type="pres">
      <dgm:prSet presAssocID="{4ED019A7-4363-49AF-97E2-5DC40692378F}" presName="compNode" presStyleCnt="0"/>
      <dgm:spPr/>
    </dgm:pt>
    <dgm:pt modelId="{8F441BBC-CDBD-4581-A9AC-483EEC057475}" type="pres">
      <dgm:prSet presAssocID="{4ED019A7-4363-49AF-97E2-5DC40692378F}" presName="bgRect" presStyleLbl="bgShp" presStyleIdx="0" presStyleCnt="2"/>
      <dgm:spPr/>
    </dgm:pt>
    <dgm:pt modelId="{E50ED8B2-1DF5-4DBA-9CC8-C7C0557DE21A}" type="pres">
      <dgm:prSet presAssocID="{4ED019A7-4363-49AF-97E2-5DC40692378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75B6CC90-C1D6-4AD4-A083-921097801F32}" type="pres">
      <dgm:prSet presAssocID="{4ED019A7-4363-49AF-97E2-5DC40692378F}" presName="spaceRect" presStyleCnt="0"/>
      <dgm:spPr/>
    </dgm:pt>
    <dgm:pt modelId="{DA594E7A-ECC8-4087-BD39-ED55CB495E12}" type="pres">
      <dgm:prSet presAssocID="{4ED019A7-4363-49AF-97E2-5DC40692378F}" presName="parTx" presStyleLbl="revTx" presStyleIdx="0" presStyleCnt="2">
        <dgm:presLayoutVars>
          <dgm:chMax val="0"/>
          <dgm:chPref val="0"/>
        </dgm:presLayoutVars>
      </dgm:prSet>
      <dgm:spPr/>
    </dgm:pt>
    <dgm:pt modelId="{C11D67A2-76D9-4839-B5FC-0898AB7DDB9D}" type="pres">
      <dgm:prSet presAssocID="{9A433AB7-838D-4159-BB4D-3996F8A65132}" presName="sibTrans" presStyleCnt="0"/>
      <dgm:spPr/>
    </dgm:pt>
    <dgm:pt modelId="{42C7B5BF-6A39-4ED6-8B89-95EB98D40199}" type="pres">
      <dgm:prSet presAssocID="{3F4E108F-ED81-4FCB-9FFC-7DF92FDFE337}" presName="compNode" presStyleCnt="0"/>
      <dgm:spPr/>
    </dgm:pt>
    <dgm:pt modelId="{8991FD8B-2E51-4581-B48D-9783F0E988E9}" type="pres">
      <dgm:prSet presAssocID="{3F4E108F-ED81-4FCB-9FFC-7DF92FDFE337}" presName="bgRect" presStyleLbl="bgShp" presStyleIdx="1" presStyleCnt="2"/>
      <dgm:spPr/>
    </dgm:pt>
    <dgm:pt modelId="{AB599283-452D-4973-B6AE-EABB5FFCD40C}" type="pres">
      <dgm:prSet presAssocID="{3F4E108F-ED81-4FCB-9FFC-7DF92FDFE3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BE8FA65-795E-499E-84CD-EA17BBA3D997}" type="pres">
      <dgm:prSet presAssocID="{3F4E108F-ED81-4FCB-9FFC-7DF92FDFE337}" presName="spaceRect" presStyleCnt="0"/>
      <dgm:spPr/>
    </dgm:pt>
    <dgm:pt modelId="{31D3B6B7-B6B5-44B7-8FE7-FDAEAB1F55FB}" type="pres">
      <dgm:prSet presAssocID="{3F4E108F-ED81-4FCB-9FFC-7DF92FDFE3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ECC4A0F-84B2-49AA-BB8B-66527107338D}" type="presOf" srcId="{3F4E108F-ED81-4FCB-9FFC-7DF92FDFE337}" destId="{31D3B6B7-B6B5-44B7-8FE7-FDAEAB1F55FB}" srcOrd="0" destOrd="0" presId="urn:microsoft.com/office/officeart/2018/2/layout/IconVerticalSolidList"/>
    <dgm:cxn modelId="{9908CE5E-C332-4BB4-AC51-1160D92240E8}" type="presOf" srcId="{DFB4D4CC-F850-4F97-8831-622A9C36FCEE}" destId="{E2BDE45B-F500-42C3-A6D8-BA426B104704}" srcOrd="0" destOrd="0" presId="urn:microsoft.com/office/officeart/2018/2/layout/IconVerticalSolidList"/>
    <dgm:cxn modelId="{47757097-19F1-4355-8D66-66F1CB3C4EE1}" srcId="{DFB4D4CC-F850-4F97-8831-622A9C36FCEE}" destId="{4ED019A7-4363-49AF-97E2-5DC40692378F}" srcOrd="0" destOrd="0" parTransId="{6A938B5B-52DB-4251-8B26-C9B843EFE4E1}" sibTransId="{9A433AB7-838D-4159-BB4D-3996F8A65132}"/>
    <dgm:cxn modelId="{6502BED4-5C88-4DDB-8796-E92C17415C84}" type="presOf" srcId="{4ED019A7-4363-49AF-97E2-5DC40692378F}" destId="{DA594E7A-ECC8-4087-BD39-ED55CB495E12}" srcOrd="0" destOrd="0" presId="urn:microsoft.com/office/officeart/2018/2/layout/IconVerticalSolidList"/>
    <dgm:cxn modelId="{3559E0E8-EBA9-40A4-9A58-9B6F35213D95}" srcId="{DFB4D4CC-F850-4F97-8831-622A9C36FCEE}" destId="{3F4E108F-ED81-4FCB-9FFC-7DF92FDFE337}" srcOrd="1" destOrd="0" parTransId="{9CECC6E8-163A-4442-B7B2-8F981FD19049}" sibTransId="{02178B0A-13C4-4943-B13E-82BFE664D357}"/>
    <dgm:cxn modelId="{89530FAA-AC8F-446D-AD3A-DBB63623387C}" type="presParOf" srcId="{E2BDE45B-F500-42C3-A6D8-BA426B104704}" destId="{237A9324-C48D-42F4-A879-091489EF03B8}" srcOrd="0" destOrd="0" presId="urn:microsoft.com/office/officeart/2018/2/layout/IconVerticalSolidList"/>
    <dgm:cxn modelId="{DE3DD1D2-A88C-42F9-8AE3-02E299FF4B55}" type="presParOf" srcId="{237A9324-C48D-42F4-A879-091489EF03B8}" destId="{8F441BBC-CDBD-4581-A9AC-483EEC057475}" srcOrd="0" destOrd="0" presId="urn:microsoft.com/office/officeart/2018/2/layout/IconVerticalSolidList"/>
    <dgm:cxn modelId="{522ACA51-F586-46A7-BFE3-78CDA610D17A}" type="presParOf" srcId="{237A9324-C48D-42F4-A879-091489EF03B8}" destId="{E50ED8B2-1DF5-4DBA-9CC8-C7C0557DE21A}" srcOrd="1" destOrd="0" presId="urn:microsoft.com/office/officeart/2018/2/layout/IconVerticalSolidList"/>
    <dgm:cxn modelId="{74C9B91C-1368-4721-96A5-E79771259CE6}" type="presParOf" srcId="{237A9324-C48D-42F4-A879-091489EF03B8}" destId="{75B6CC90-C1D6-4AD4-A083-921097801F32}" srcOrd="2" destOrd="0" presId="urn:microsoft.com/office/officeart/2018/2/layout/IconVerticalSolidList"/>
    <dgm:cxn modelId="{14E91EBB-12F8-42E9-98C9-8238A9DCA21B}" type="presParOf" srcId="{237A9324-C48D-42F4-A879-091489EF03B8}" destId="{DA594E7A-ECC8-4087-BD39-ED55CB495E12}" srcOrd="3" destOrd="0" presId="urn:microsoft.com/office/officeart/2018/2/layout/IconVerticalSolidList"/>
    <dgm:cxn modelId="{6E355951-D033-4C8E-BD76-4A64A97EBD3A}" type="presParOf" srcId="{E2BDE45B-F500-42C3-A6D8-BA426B104704}" destId="{C11D67A2-76D9-4839-B5FC-0898AB7DDB9D}" srcOrd="1" destOrd="0" presId="urn:microsoft.com/office/officeart/2018/2/layout/IconVerticalSolidList"/>
    <dgm:cxn modelId="{1246D95C-00B3-40E8-9ED3-FFC073587839}" type="presParOf" srcId="{E2BDE45B-F500-42C3-A6D8-BA426B104704}" destId="{42C7B5BF-6A39-4ED6-8B89-95EB98D40199}" srcOrd="2" destOrd="0" presId="urn:microsoft.com/office/officeart/2018/2/layout/IconVerticalSolidList"/>
    <dgm:cxn modelId="{3DD2D947-B96B-4B32-B92B-52BB8BFB3E66}" type="presParOf" srcId="{42C7B5BF-6A39-4ED6-8B89-95EB98D40199}" destId="{8991FD8B-2E51-4581-B48D-9783F0E988E9}" srcOrd="0" destOrd="0" presId="urn:microsoft.com/office/officeart/2018/2/layout/IconVerticalSolidList"/>
    <dgm:cxn modelId="{5DF6FB54-06A0-496A-ADC7-5E84FBC9FCF4}" type="presParOf" srcId="{42C7B5BF-6A39-4ED6-8B89-95EB98D40199}" destId="{AB599283-452D-4973-B6AE-EABB5FFCD40C}" srcOrd="1" destOrd="0" presId="urn:microsoft.com/office/officeart/2018/2/layout/IconVerticalSolidList"/>
    <dgm:cxn modelId="{BAFD6F26-539B-4F1E-9606-DE1BAEE39C9D}" type="presParOf" srcId="{42C7B5BF-6A39-4ED6-8B89-95EB98D40199}" destId="{9BE8FA65-795E-499E-84CD-EA17BBA3D997}" srcOrd="2" destOrd="0" presId="urn:microsoft.com/office/officeart/2018/2/layout/IconVerticalSolidList"/>
    <dgm:cxn modelId="{B15BCB41-5815-4C76-8B66-73F4971D8EB7}" type="presParOf" srcId="{42C7B5BF-6A39-4ED6-8B89-95EB98D40199}" destId="{31D3B6B7-B6B5-44B7-8FE7-FDAEAB1F55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DBAA1A-EDB4-4AC8-9EEC-2221F1DDF9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CE49F5-A658-482D-A6FF-CBC86331C142}">
      <dgm:prSet/>
      <dgm:spPr/>
      <dgm:t>
        <a:bodyPr/>
        <a:lstStyle/>
        <a:p>
          <a:r>
            <a:rPr lang="en-GB"/>
            <a:t>Email: </a:t>
          </a:r>
          <a:r>
            <a:rPr lang="en-GB">
              <a:hlinkClick xmlns:r="http://schemas.openxmlformats.org/officeDocument/2006/relationships" r:id="rId1"/>
            </a:rPr>
            <a:t>Patrick.lee@inqa.com</a:t>
          </a:r>
          <a:endParaRPr lang="en-US"/>
        </a:p>
      </dgm:t>
    </dgm:pt>
    <dgm:pt modelId="{4D9A83C0-246D-4173-9A7B-B8BA3ABBA373}" type="parTrans" cxnId="{6045B6F2-3898-43E0-A659-D00E8A762EE0}">
      <dgm:prSet/>
      <dgm:spPr/>
      <dgm:t>
        <a:bodyPr/>
        <a:lstStyle/>
        <a:p>
          <a:endParaRPr lang="en-US"/>
        </a:p>
      </dgm:t>
    </dgm:pt>
    <dgm:pt modelId="{5CA51BDF-6800-4859-A476-CAE1F46FF731}" type="sibTrans" cxnId="{6045B6F2-3898-43E0-A659-D00E8A762EE0}">
      <dgm:prSet/>
      <dgm:spPr/>
      <dgm:t>
        <a:bodyPr/>
        <a:lstStyle/>
        <a:p>
          <a:endParaRPr lang="en-US"/>
        </a:p>
      </dgm:t>
    </dgm:pt>
    <dgm:pt modelId="{06F48F54-97AA-459A-8154-29FFB3F59773}">
      <dgm:prSet/>
      <dgm:spPr/>
      <dgm:t>
        <a:bodyPr/>
        <a:lstStyle/>
        <a:p>
          <a:r>
            <a:rPr lang="en-GB"/>
            <a:t>Linked In: </a:t>
          </a:r>
          <a:r>
            <a:rPr lang="en-GB">
              <a:hlinkClick xmlns:r="http://schemas.openxmlformats.org/officeDocument/2006/relationships" r:id="rId2"/>
            </a:rPr>
            <a:t>https://www.linkedin.com/in/patrick-lee-data-ai-software/</a:t>
          </a:r>
          <a:endParaRPr lang="en-US"/>
        </a:p>
      </dgm:t>
    </dgm:pt>
    <dgm:pt modelId="{A1CA4949-B4CA-4A6D-A843-0B21EDF5DDC6}" type="parTrans" cxnId="{2E73AD2B-17A6-4DA1-8529-68B60664BD64}">
      <dgm:prSet/>
      <dgm:spPr/>
      <dgm:t>
        <a:bodyPr/>
        <a:lstStyle/>
        <a:p>
          <a:endParaRPr lang="en-US"/>
        </a:p>
      </dgm:t>
    </dgm:pt>
    <dgm:pt modelId="{F63576F3-1FDA-48D9-B3E2-22D55CE7675E}" type="sibTrans" cxnId="{2E73AD2B-17A6-4DA1-8529-68B60664BD64}">
      <dgm:prSet/>
      <dgm:spPr/>
      <dgm:t>
        <a:bodyPr/>
        <a:lstStyle/>
        <a:p>
          <a:endParaRPr lang="en-US"/>
        </a:p>
      </dgm:t>
    </dgm:pt>
    <dgm:pt modelId="{7857EA1A-7604-4EB3-A2BD-2D59B75E0913}">
      <dgm:prSet/>
      <dgm:spPr/>
      <dgm:t>
        <a:bodyPr/>
        <a:lstStyle/>
        <a:p>
          <a:r>
            <a:rPr lang="en-GB"/>
            <a:t>Blog: </a:t>
          </a:r>
          <a:r>
            <a:rPr lang="en-GB">
              <a:hlinkClick xmlns:r="http://schemas.openxmlformats.org/officeDocument/2006/relationships" r:id="rId3"/>
            </a:rPr>
            <a:t>https://pjlee.net/</a:t>
          </a:r>
          <a:endParaRPr lang="en-US"/>
        </a:p>
      </dgm:t>
    </dgm:pt>
    <dgm:pt modelId="{9717E965-1646-4D12-B067-87B72C156213}" type="parTrans" cxnId="{4F3EF4B2-2759-4307-B39D-FE410CE3BB4F}">
      <dgm:prSet/>
      <dgm:spPr/>
      <dgm:t>
        <a:bodyPr/>
        <a:lstStyle/>
        <a:p>
          <a:endParaRPr lang="en-US"/>
        </a:p>
      </dgm:t>
    </dgm:pt>
    <dgm:pt modelId="{887D59D6-2AA5-4BD2-8EE9-8D5639A95ABA}" type="sibTrans" cxnId="{4F3EF4B2-2759-4307-B39D-FE410CE3BB4F}">
      <dgm:prSet/>
      <dgm:spPr/>
      <dgm:t>
        <a:bodyPr/>
        <a:lstStyle/>
        <a:p>
          <a:endParaRPr lang="en-US"/>
        </a:p>
      </dgm:t>
    </dgm:pt>
    <dgm:pt modelId="{412D6159-FF21-44F6-846A-75FCBCB86249}" type="pres">
      <dgm:prSet presAssocID="{68DBAA1A-EDB4-4AC8-9EEC-2221F1DDF98D}" presName="root" presStyleCnt="0">
        <dgm:presLayoutVars>
          <dgm:dir/>
          <dgm:resizeHandles val="exact"/>
        </dgm:presLayoutVars>
      </dgm:prSet>
      <dgm:spPr/>
    </dgm:pt>
    <dgm:pt modelId="{52C52F09-38CD-42F9-8F87-1A1867E72856}" type="pres">
      <dgm:prSet presAssocID="{E6CE49F5-A658-482D-A6FF-CBC86331C142}" presName="compNode" presStyleCnt="0"/>
      <dgm:spPr/>
    </dgm:pt>
    <dgm:pt modelId="{FBF2B8D8-B964-40F1-B184-A3C92C3CAC6F}" type="pres">
      <dgm:prSet presAssocID="{E6CE49F5-A658-482D-A6FF-CBC86331C142}" presName="bgRect" presStyleLbl="bgShp" presStyleIdx="0" presStyleCnt="3"/>
      <dgm:spPr/>
    </dgm:pt>
    <dgm:pt modelId="{1A8A1C59-165F-417B-94F8-DF7CF190C16B}" type="pres">
      <dgm:prSet presAssocID="{E6CE49F5-A658-482D-A6FF-CBC86331C142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67379E9-CEDC-4AE2-A371-6CAB1C55795C}" type="pres">
      <dgm:prSet presAssocID="{E6CE49F5-A658-482D-A6FF-CBC86331C142}" presName="spaceRect" presStyleCnt="0"/>
      <dgm:spPr/>
    </dgm:pt>
    <dgm:pt modelId="{564E5B26-AE92-48D6-8C2E-808E0DECF0FA}" type="pres">
      <dgm:prSet presAssocID="{E6CE49F5-A658-482D-A6FF-CBC86331C142}" presName="parTx" presStyleLbl="revTx" presStyleIdx="0" presStyleCnt="3">
        <dgm:presLayoutVars>
          <dgm:chMax val="0"/>
          <dgm:chPref val="0"/>
        </dgm:presLayoutVars>
      </dgm:prSet>
      <dgm:spPr/>
    </dgm:pt>
    <dgm:pt modelId="{72FC448D-4500-476F-9DBC-27DD8ACB7486}" type="pres">
      <dgm:prSet presAssocID="{5CA51BDF-6800-4859-A476-CAE1F46FF731}" presName="sibTrans" presStyleCnt="0"/>
      <dgm:spPr/>
    </dgm:pt>
    <dgm:pt modelId="{63C718CF-5860-447A-B6EE-DF7CC61C76C8}" type="pres">
      <dgm:prSet presAssocID="{06F48F54-97AA-459A-8154-29FFB3F59773}" presName="compNode" presStyleCnt="0"/>
      <dgm:spPr/>
    </dgm:pt>
    <dgm:pt modelId="{49B47F69-24AB-4074-B19E-AB84A03E5EEC}" type="pres">
      <dgm:prSet presAssocID="{06F48F54-97AA-459A-8154-29FFB3F59773}" presName="bgRect" presStyleLbl="bgShp" presStyleIdx="1" presStyleCnt="3"/>
      <dgm:spPr/>
    </dgm:pt>
    <dgm:pt modelId="{91DFE3F9-5542-4291-8CB7-052292E70A10}" type="pres">
      <dgm:prSet presAssocID="{06F48F54-97AA-459A-8154-29FFB3F59773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B223E607-2B7C-4E20-ADD3-BF64FCBBAD4E}" type="pres">
      <dgm:prSet presAssocID="{06F48F54-97AA-459A-8154-29FFB3F59773}" presName="spaceRect" presStyleCnt="0"/>
      <dgm:spPr/>
    </dgm:pt>
    <dgm:pt modelId="{371F6517-8B5C-4680-87FC-9E6C25DA837E}" type="pres">
      <dgm:prSet presAssocID="{06F48F54-97AA-459A-8154-29FFB3F59773}" presName="parTx" presStyleLbl="revTx" presStyleIdx="1" presStyleCnt="3">
        <dgm:presLayoutVars>
          <dgm:chMax val="0"/>
          <dgm:chPref val="0"/>
        </dgm:presLayoutVars>
      </dgm:prSet>
      <dgm:spPr/>
    </dgm:pt>
    <dgm:pt modelId="{A27DA5F8-744D-4DD1-9383-2FD656FF353E}" type="pres">
      <dgm:prSet presAssocID="{F63576F3-1FDA-48D9-B3E2-22D55CE7675E}" presName="sibTrans" presStyleCnt="0"/>
      <dgm:spPr/>
    </dgm:pt>
    <dgm:pt modelId="{CE547EEC-9E74-4108-A67D-7555D1299926}" type="pres">
      <dgm:prSet presAssocID="{7857EA1A-7604-4EB3-A2BD-2D59B75E0913}" presName="compNode" presStyleCnt="0"/>
      <dgm:spPr/>
    </dgm:pt>
    <dgm:pt modelId="{202C930B-5DA0-4C70-A3B1-F567D07DC535}" type="pres">
      <dgm:prSet presAssocID="{7857EA1A-7604-4EB3-A2BD-2D59B75E0913}" presName="bgRect" presStyleLbl="bgShp" presStyleIdx="2" presStyleCnt="3"/>
      <dgm:spPr/>
    </dgm:pt>
    <dgm:pt modelId="{F3DEFE03-0B98-4CED-9A4B-F610FD8AA2E7}" type="pres">
      <dgm:prSet presAssocID="{7857EA1A-7604-4EB3-A2BD-2D59B75E0913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B65981D-DF39-45A3-817D-C1722BE8EAFE}" type="pres">
      <dgm:prSet presAssocID="{7857EA1A-7604-4EB3-A2BD-2D59B75E0913}" presName="spaceRect" presStyleCnt="0"/>
      <dgm:spPr/>
    </dgm:pt>
    <dgm:pt modelId="{3BE41572-DED2-4187-B298-404959B6D603}" type="pres">
      <dgm:prSet presAssocID="{7857EA1A-7604-4EB3-A2BD-2D59B75E09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E73AD2B-17A6-4DA1-8529-68B60664BD64}" srcId="{68DBAA1A-EDB4-4AC8-9EEC-2221F1DDF98D}" destId="{06F48F54-97AA-459A-8154-29FFB3F59773}" srcOrd="1" destOrd="0" parTransId="{A1CA4949-B4CA-4A6D-A843-0B21EDF5DDC6}" sibTransId="{F63576F3-1FDA-48D9-B3E2-22D55CE7675E}"/>
    <dgm:cxn modelId="{21F6E383-AFE2-4501-BC62-3639E2394276}" type="presOf" srcId="{68DBAA1A-EDB4-4AC8-9EEC-2221F1DDF98D}" destId="{412D6159-FF21-44F6-846A-75FCBCB86249}" srcOrd="0" destOrd="0" presId="urn:microsoft.com/office/officeart/2018/2/layout/IconVerticalSolidList"/>
    <dgm:cxn modelId="{080B3B9F-949B-4374-8C7E-3D2713F11D64}" type="presOf" srcId="{7857EA1A-7604-4EB3-A2BD-2D59B75E0913}" destId="{3BE41572-DED2-4187-B298-404959B6D603}" srcOrd="0" destOrd="0" presId="urn:microsoft.com/office/officeart/2018/2/layout/IconVerticalSolidList"/>
    <dgm:cxn modelId="{4F3EF4B2-2759-4307-B39D-FE410CE3BB4F}" srcId="{68DBAA1A-EDB4-4AC8-9EEC-2221F1DDF98D}" destId="{7857EA1A-7604-4EB3-A2BD-2D59B75E0913}" srcOrd="2" destOrd="0" parTransId="{9717E965-1646-4D12-B067-87B72C156213}" sibTransId="{887D59D6-2AA5-4BD2-8EE9-8D5639A95ABA}"/>
    <dgm:cxn modelId="{8EFB09EC-BCA3-4339-8549-E7A1214A72A9}" type="presOf" srcId="{06F48F54-97AA-459A-8154-29FFB3F59773}" destId="{371F6517-8B5C-4680-87FC-9E6C25DA837E}" srcOrd="0" destOrd="0" presId="urn:microsoft.com/office/officeart/2018/2/layout/IconVerticalSolidList"/>
    <dgm:cxn modelId="{6045B6F2-3898-43E0-A659-D00E8A762EE0}" srcId="{68DBAA1A-EDB4-4AC8-9EEC-2221F1DDF98D}" destId="{E6CE49F5-A658-482D-A6FF-CBC86331C142}" srcOrd="0" destOrd="0" parTransId="{4D9A83C0-246D-4173-9A7B-B8BA3ABBA373}" sibTransId="{5CA51BDF-6800-4859-A476-CAE1F46FF731}"/>
    <dgm:cxn modelId="{95FA9FF9-E2FC-48C6-A33D-E5A9197C728F}" type="presOf" srcId="{E6CE49F5-A658-482D-A6FF-CBC86331C142}" destId="{564E5B26-AE92-48D6-8C2E-808E0DECF0FA}" srcOrd="0" destOrd="0" presId="urn:microsoft.com/office/officeart/2018/2/layout/IconVerticalSolidList"/>
    <dgm:cxn modelId="{4ED0013B-B807-4E51-99E7-DB73AA1DC03F}" type="presParOf" srcId="{412D6159-FF21-44F6-846A-75FCBCB86249}" destId="{52C52F09-38CD-42F9-8F87-1A1867E72856}" srcOrd="0" destOrd="0" presId="urn:microsoft.com/office/officeart/2018/2/layout/IconVerticalSolidList"/>
    <dgm:cxn modelId="{1C72D72F-6476-4E54-958B-CF6D3B41B33B}" type="presParOf" srcId="{52C52F09-38CD-42F9-8F87-1A1867E72856}" destId="{FBF2B8D8-B964-40F1-B184-A3C92C3CAC6F}" srcOrd="0" destOrd="0" presId="urn:microsoft.com/office/officeart/2018/2/layout/IconVerticalSolidList"/>
    <dgm:cxn modelId="{8C2D3623-FA87-4340-BFF3-C16E99D3C5A2}" type="presParOf" srcId="{52C52F09-38CD-42F9-8F87-1A1867E72856}" destId="{1A8A1C59-165F-417B-94F8-DF7CF190C16B}" srcOrd="1" destOrd="0" presId="urn:microsoft.com/office/officeart/2018/2/layout/IconVerticalSolidList"/>
    <dgm:cxn modelId="{D2948C98-E275-4B2D-8239-82AE0BD3A49B}" type="presParOf" srcId="{52C52F09-38CD-42F9-8F87-1A1867E72856}" destId="{467379E9-CEDC-4AE2-A371-6CAB1C55795C}" srcOrd="2" destOrd="0" presId="urn:microsoft.com/office/officeart/2018/2/layout/IconVerticalSolidList"/>
    <dgm:cxn modelId="{DCA1FE9E-3B5F-4749-B422-956521054D8B}" type="presParOf" srcId="{52C52F09-38CD-42F9-8F87-1A1867E72856}" destId="{564E5B26-AE92-48D6-8C2E-808E0DECF0FA}" srcOrd="3" destOrd="0" presId="urn:microsoft.com/office/officeart/2018/2/layout/IconVerticalSolidList"/>
    <dgm:cxn modelId="{25B7149E-22FA-472C-8A89-8956B2AC62A9}" type="presParOf" srcId="{412D6159-FF21-44F6-846A-75FCBCB86249}" destId="{72FC448D-4500-476F-9DBC-27DD8ACB7486}" srcOrd="1" destOrd="0" presId="urn:microsoft.com/office/officeart/2018/2/layout/IconVerticalSolidList"/>
    <dgm:cxn modelId="{4045B3C9-6244-410B-B89C-1F78541C7DCC}" type="presParOf" srcId="{412D6159-FF21-44F6-846A-75FCBCB86249}" destId="{63C718CF-5860-447A-B6EE-DF7CC61C76C8}" srcOrd="2" destOrd="0" presId="urn:microsoft.com/office/officeart/2018/2/layout/IconVerticalSolidList"/>
    <dgm:cxn modelId="{05525F99-CC12-44A6-A3F1-CE9F35203145}" type="presParOf" srcId="{63C718CF-5860-447A-B6EE-DF7CC61C76C8}" destId="{49B47F69-24AB-4074-B19E-AB84A03E5EEC}" srcOrd="0" destOrd="0" presId="urn:microsoft.com/office/officeart/2018/2/layout/IconVerticalSolidList"/>
    <dgm:cxn modelId="{AD1DAE4B-6804-409C-BAF3-9AD3E3394D2E}" type="presParOf" srcId="{63C718CF-5860-447A-B6EE-DF7CC61C76C8}" destId="{91DFE3F9-5542-4291-8CB7-052292E70A10}" srcOrd="1" destOrd="0" presId="urn:microsoft.com/office/officeart/2018/2/layout/IconVerticalSolidList"/>
    <dgm:cxn modelId="{4F0FE483-E82D-4347-B817-F6273CDAE463}" type="presParOf" srcId="{63C718CF-5860-447A-B6EE-DF7CC61C76C8}" destId="{B223E607-2B7C-4E20-ADD3-BF64FCBBAD4E}" srcOrd="2" destOrd="0" presId="urn:microsoft.com/office/officeart/2018/2/layout/IconVerticalSolidList"/>
    <dgm:cxn modelId="{AFEF1097-02AF-486F-A5FD-B144E4322B37}" type="presParOf" srcId="{63C718CF-5860-447A-B6EE-DF7CC61C76C8}" destId="{371F6517-8B5C-4680-87FC-9E6C25DA837E}" srcOrd="3" destOrd="0" presId="urn:microsoft.com/office/officeart/2018/2/layout/IconVerticalSolidList"/>
    <dgm:cxn modelId="{7BCC273F-4558-4D77-B7DD-6D68EAB00C1F}" type="presParOf" srcId="{412D6159-FF21-44F6-846A-75FCBCB86249}" destId="{A27DA5F8-744D-4DD1-9383-2FD656FF353E}" srcOrd="3" destOrd="0" presId="urn:microsoft.com/office/officeart/2018/2/layout/IconVerticalSolidList"/>
    <dgm:cxn modelId="{6246F2CF-761A-45E5-B2C5-447718BD9BC5}" type="presParOf" srcId="{412D6159-FF21-44F6-846A-75FCBCB86249}" destId="{CE547EEC-9E74-4108-A67D-7555D1299926}" srcOrd="4" destOrd="0" presId="urn:microsoft.com/office/officeart/2018/2/layout/IconVerticalSolidList"/>
    <dgm:cxn modelId="{03F9BD09-A394-4B8F-B276-6D4DDEB8E7DF}" type="presParOf" srcId="{CE547EEC-9E74-4108-A67D-7555D1299926}" destId="{202C930B-5DA0-4C70-A3B1-F567D07DC535}" srcOrd="0" destOrd="0" presId="urn:microsoft.com/office/officeart/2018/2/layout/IconVerticalSolidList"/>
    <dgm:cxn modelId="{EC36D31F-1925-4EDE-A40B-CD8B9B0422D2}" type="presParOf" srcId="{CE547EEC-9E74-4108-A67D-7555D1299926}" destId="{F3DEFE03-0B98-4CED-9A4B-F610FD8AA2E7}" srcOrd="1" destOrd="0" presId="urn:microsoft.com/office/officeart/2018/2/layout/IconVerticalSolidList"/>
    <dgm:cxn modelId="{70438E58-6EDA-40ED-9DF0-8AD7DC141242}" type="presParOf" srcId="{CE547EEC-9E74-4108-A67D-7555D1299926}" destId="{BB65981D-DF39-45A3-817D-C1722BE8EAFE}" srcOrd="2" destOrd="0" presId="urn:microsoft.com/office/officeart/2018/2/layout/IconVerticalSolidList"/>
    <dgm:cxn modelId="{8121E4F8-0AEE-4762-8A4A-D0062AAE3B73}" type="presParOf" srcId="{CE547EEC-9E74-4108-A67D-7555D1299926}" destId="{3BE41572-DED2-4187-B298-404959B6D6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AB4E52-6968-41D9-9590-EE6DFB32FD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6B1CD9-2438-4AB9-BEA4-F0E35A59C32E}">
      <dgm:prSet/>
      <dgm:spPr/>
      <dgm:t>
        <a:bodyPr/>
        <a:lstStyle/>
        <a:p>
          <a:r>
            <a:rPr lang="en-GB"/>
            <a:t>Background</a:t>
          </a:r>
          <a:endParaRPr lang="en-US"/>
        </a:p>
      </dgm:t>
    </dgm:pt>
    <dgm:pt modelId="{53E1788B-E66A-4660-BE45-9FFE59C8D072}" type="parTrans" cxnId="{5343218F-22B6-4076-818F-34065045282A}">
      <dgm:prSet/>
      <dgm:spPr/>
      <dgm:t>
        <a:bodyPr/>
        <a:lstStyle/>
        <a:p>
          <a:endParaRPr lang="en-US"/>
        </a:p>
      </dgm:t>
    </dgm:pt>
    <dgm:pt modelId="{4D4ACDD5-A4F5-4908-ABA3-2C45E9A9B1FA}" type="sibTrans" cxnId="{5343218F-22B6-4076-818F-34065045282A}">
      <dgm:prSet/>
      <dgm:spPr/>
      <dgm:t>
        <a:bodyPr/>
        <a:lstStyle/>
        <a:p>
          <a:endParaRPr lang="en-US"/>
        </a:p>
      </dgm:t>
    </dgm:pt>
    <dgm:pt modelId="{4BF878CF-C874-446B-A340-7259CDF969D6}">
      <dgm:prSet/>
      <dgm:spPr/>
      <dgm:t>
        <a:bodyPr/>
        <a:lstStyle/>
        <a:p>
          <a:r>
            <a:rPr lang="en-GB" dirty="0"/>
            <a:t>MOOCs (Massively Open Online Courses)</a:t>
          </a:r>
          <a:endParaRPr lang="en-US" dirty="0"/>
        </a:p>
      </dgm:t>
    </dgm:pt>
    <dgm:pt modelId="{1430422E-F0FE-4C5C-8B7B-14102C56EB26}" type="parTrans" cxnId="{60B74C65-3A39-440A-9031-EC1D3B81B416}">
      <dgm:prSet/>
      <dgm:spPr/>
      <dgm:t>
        <a:bodyPr/>
        <a:lstStyle/>
        <a:p>
          <a:endParaRPr lang="en-US"/>
        </a:p>
      </dgm:t>
    </dgm:pt>
    <dgm:pt modelId="{194C4DBD-B53C-4A3C-962A-CEB81050282D}" type="sibTrans" cxnId="{60B74C65-3A39-440A-9031-EC1D3B81B416}">
      <dgm:prSet/>
      <dgm:spPr/>
      <dgm:t>
        <a:bodyPr/>
        <a:lstStyle/>
        <a:p>
          <a:endParaRPr lang="en-US"/>
        </a:p>
      </dgm:t>
    </dgm:pt>
    <dgm:pt modelId="{4700CF51-94B5-49E0-A146-018BAC358ADD}">
      <dgm:prSet/>
      <dgm:spPr/>
      <dgm:t>
        <a:bodyPr/>
        <a:lstStyle/>
        <a:p>
          <a:r>
            <a:rPr lang="en-GB" dirty="0"/>
            <a:t>Introduction to (and different areas covered by):</a:t>
          </a:r>
          <a:endParaRPr lang="en-US" dirty="0"/>
        </a:p>
      </dgm:t>
    </dgm:pt>
    <dgm:pt modelId="{258DA1B4-9D84-4688-9284-0E620DA48297}" type="parTrans" cxnId="{4FEA1B32-13A2-4D96-BFCA-E8CC6E9CCD6F}">
      <dgm:prSet/>
      <dgm:spPr/>
      <dgm:t>
        <a:bodyPr/>
        <a:lstStyle/>
        <a:p>
          <a:endParaRPr lang="en-US"/>
        </a:p>
      </dgm:t>
    </dgm:pt>
    <dgm:pt modelId="{C8F4CE67-CAD2-4046-90FA-36198E77E35E}" type="sibTrans" cxnId="{4FEA1B32-13A2-4D96-BFCA-E8CC6E9CCD6F}">
      <dgm:prSet/>
      <dgm:spPr/>
      <dgm:t>
        <a:bodyPr/>
        <a:lstStyle/>
        <a:p>
          <a:endParaRPr lang="en-US"/>
        </a:p>
      </dgm:t>
    </dgm:pt>
    <dgm:pt modelId="{FAC2D86D-B100-4D6A-BE22-FC1202B88BA8}">
      <dgm:prSet/>
      <dgm:spPr/>
      <dgm:t>
        <a:bodyPr/>
        <a:lstStyle/>
        <a:p>
          <a:r>
            <a:rPr lang="en-GB"/>
            <a:t>Data science</a:t>
          </a:r>
          <a:endParaRPr lang="en-US"/>
        </a:p>
      </dgm:t>
    </dgm:pt>
    <dgm:pt modelId="{1378E1FC-3510-4E34-9341-015BD94BFF6A}" type="parTrans" cxnId="{B25A74AF-915B-44E8-8D41-D3D0E794185E}">
      <dgm:prSet/>
      <dgm:spPr/>
      <dgm:t>
        <a:bodyPr/>
        <a:lstStyle/>
        <a:p>
          <a:endParaRPr lang="en-US"/>
        </a:p>
      </dgm:t>
    </dgm:pt>
    <dgm:pt modelId="{28D5603B-C140-4D19-8818-5E073BEF1EC9}" type="sibTrans" cxnId="{B25A74AF-915B-44E8-8D41-D3D0E794185E}">
      <dgm:prSet/>
      <dgm:spPr/>
      <dgm:t>
        <a:bodyPr/>
        <a:lstStyle/>
        <a:p>
          <a:endParaRPr lang="en-US"/>
        </a:p>
      </dgm:t>
    </dgm:pt>
    <dgm:pt modelId="{2360D81C-A670-47E2-8A64-27DBC71AAA1F}">
      <dgm:prSet/>
      <dgm:spPr/>
      <dgm:t>
        <a:bodyPr/>
        <a:lstStyle/>
        <a:p>
          <a:r>
            <a:rPr lang="en-GB"/>
            <a:t>Big data</a:t>
          </a:r>
          <a:endParaRPr lang="en-US"/>
        </a:p>
      </dgm:t>
    </dgm:pt>
    <dgm:pt modelId="{C4DB62B9-DDCB-47A1-9A4F-4FAEB70D226B}" type="parTrans" cxnId="{F367685C-89EB-4553-BE7B-01A036E1F611}">
      <dgm:prSet/>
      <dgm:spPr/>
      <dgm:t>
        <a:bodyPr/>
        <a:lstStyle/>
        <a:p>
          <a:endParaRPr lang="en-US"/>
        </a:p>
      </dgm:t>
    </dgm:pt>
    <dgm:pt modelId="{7745B4ED-D095-44EF-81DD-580D0644B546}" type="sibTrans" cxnId="{F367685C-89EB-4553-BE7B-01A036E1F611}">
      <dgm:prSet/>
      <dgm:spPr/>
      <dgm:t>
        <a:bodyPr/>
        <a:lstStyle/>
        <a:p>
          <a:endParaRPr lang="en-US"/>
        </a:p>
      </dgm:t>
    </dgm:pt>
    <dgm:pt modelId="{AE55C9A4-FF23-4EBB-8497-21FCFA12A669}">
      <dgm:prSet/>
      <dgm:spPr/>
      <dgm:t>
        <a:bodyPr/>
        <a:lstStyle/>
        <a:p>
          <a:r>
            <a:rPr lang="en-GB"/>
            <a:t>Artificial Intelligence (AI)</a:t>
          </a:r>
          <a:endParaRPr lang="en-US"/>
        </a:p>
      </dgm:t>
    </dgm:pt>
    <dgm:pt modelId="{372DEFA7-96E3-4846-B12C-586747BCAD5D}" type="parTrans" cxnId="{23E2917C-378D-428C-86C0-BEB540B1B6FA}">
      <dgm:prSet/>
      <dgm:spPr/>
      <dgm:t>
        <a:bodyPr/>
        <a:lstStyle/>
        <a:p>
          <a:endParaRPr lang="en-US"/>
        </a:p>
      </dgm:t>
    </dgm:pt>
    <dgm:pt modelId="{029126E1-A9E3-4C1A-AE92-AD34F6438C13}" type="sibTrans" cxnId="{23E2917C-378D-428C-86C0-BEB540B1B6FA}">
      <dgm:prSet/>
      <dgm:spPr/>
      <dgm:t>
        <a:bodyPr/>
        <a:lstStyle/>
        <a:p>
          <a:endParaRPr lang="en-US"/>
        </a:p>
      </dgm:t>
    </dgm:pt>
    <dgm:pt modelId="{AEACB0DF-EEE7-44F5-AD91-C58A9835BAC2}" type="pres">
      <dgm:prSet presAssocID="{32AB4E52-6968-41D9-9590-EE6DFB32FD0C}" presName="root" presStyleCnt="0">
        <dgm:presLayoutVars>
          <dgm:dir/>
          <dgm:resizeHandles val="exact"/>
        </dgm:presLayoutVars>
      </dgm:prSet>
      <dgm:spPr/>
    </dgm:pt>
    <dgm:pt modelId="{67A1B3CF-7835-45BF-8238-43A3914A24A6}" type="pres">
      <dgm:prSet presAssocID="{E46B1CD9-2438-4AB9-BEA4-F0E35A59C32E}" presName="compNode" presStyleCnt="0"/>
      <dgm:spPr/>
    </dgm:pt>
    <dgm:pt modelId="{9075CA35-2CB8-4483-9A17-5EDFF8881616}" type="pres">
      <dgm:prSet presAssocID="{E46B1CD9-2438-4AB9-BEA4-F0E35A59C32E}" presName="bgRect" presStyleLbl="bgShp" presStyleIdx="0" presStyleCnt="3"/>
      <dgm:spPr/>
    </dgm:pt>
    <dgm:pt modelId="{0AC91AFA-F984-44DE-91CB-6DB4C0355FF1}" type="pres">
      <dgm:prSet presAssocID="{E46B1CD9-2438-4AB9-BEA4-F0E35A59C3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70D8CE9-2C74-4CE6-85C2-D9E4C875459B}" type="pres">
      <dgm:prSet presAssocID="{E46B1CD9-2438-4AB9-BEA4-F0E35A59C32E}" presName="spaceRect" presStyleCnt="0"/>
      <dgm:spPr/>
    </dgm:pt>
    <dgm:pt modelId="{97460E0D-ABA8-4519-A475-7CF3D0C9B37B}" type="pres">
      <dgm:prSet presAssocID="{E46B1CD9-2438-4AB9-BEA4-F0E35A59C32E}" presName="parTx" presStyleLbl="revTx" presStyleIdx="0" presStyleCnt="4">
        <dgm:presLayoutVars>
          <dgm:chMax val="0"/>
          <dgm:chPref val="0"/>
        </dgm:presLayoutVars>
      </dgm:prSet>
      <dgm:spPr/>
    </dgm:pt>
    <dgm:pt modelId="{E52D7EC7-DEE4-4C2E-9458-539A0A79939E}" type="pres">
      <dgm:prSet presAssocID="{4D4ACDD5-A4F5-4908-ABA3-2C45E9A9B1FA}" presName="sibTrans" presStyleCnt="0"/>
      <dgm:spPr/>
    </dgm:pt>
    <dgm:pt modelId="{A9CD4403-BDA1-40FE-B236-6625AD12C179}" type="pres">
      <dgm:prSet presAssocID="{4BF878CF-C874-446B-A340-7259CDF969D6}" presName="compNode" presStyleCnt="0"/>
      <dgm:spPr/>
    </dgm:pt>
    <dgm:pt modelId="{E9A0E3D1-6006-4D6F-B4F0-936420D6AE42}" type="pres">
      <dgm:prSet presAssocID="{4BF878CF-C874-446B-A340-7259CDF969D6}" presName="bgRect" presStyleLbl="bgShp" presStyleIdx="1" presStyleCnt="3"/>
      <dgm:spPr/>
    </dgm:pt>
    <dgm:pt modelId="{547DC768-9AD0-4CDE-ACA1-3940572421B8}" type="pres">
      <dgm:prSet presAssocID="{4BF878CF-C874-446B-A340-7259CDF969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0D9D6659-C229-48EF-960A-0398EF2CE362}" type="pres">
      <dgm:prSet presAssocID="{4BF878CF-C874-446B-A340-7259CDF969D6}" presName="spaceRect" presStyleCnt="0"/>
      <dgm:spPr/>
    </dgm:pt>
    <dgm:pt modelId="{72ACEA87-C9E1-4B2D-9673-C2B449D38ADC}" type="pres">
      <dgm:prSet presAssocID="{4BF878CF-C874-446B-A340-7259CDF969D6}" presName="parTx" presStyleLbl="revTx" presStyleIdx="1" presStyleCnt="4">
        <dgm:presLayoutVars>
          <dgm:chMax val="0"/>
          <dgm:chPref val="0"/>
        </dgm:presLayoutVars>
      </dgm:prSet>
      <dgm:spPr/>
    </dgm:pt>
    <dgm:pt modelId="{9661645C-BEAD-42A1-93E0-060D6C800611}" type="pres">
      <dgm:prSet presAssocID="{194C4DBD-B53C-4A3C-962A-CEB81050282D}" presName="sibTrans" presStyleCnt="0"/>
      <dgm:spPr/>
    </dgm:pt>
    <dgm:pt modelId="{F9D29C4E-3FFB-4563-839F-DD9534DBC123}" type="pres">
      <dgm:prSet presAssocID="{4700CF51-94B5-49E0-A146-018BAC358ADD}" presName="compNode" presStyleCnt="0"/>
      <dgm:spPr/>
    </dgm:pt>
    <dgm:pt modelId="{5445B3DC-3679-477B-82F0-55CC7BB189C5}" type="pres">
      <dgm:prSet presAssocID="{4700CF51-94B5-49E0-A146-018BAC358ADD}" presName="bgRect" presStyleLbl="bgShp" presStyleIdx="2" presStyleCnt="3"/>
      <dgm:spPr/>
    </dgm:pt>
    <dgm:pt modelId="{3CC09C15-D461-4A3F-99CD-F485ACBDA2C2}" type="pres">
      <dgm:prSet presAssocID="{4700CF51-94B5-49E0-A146-018BAC358A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3C7ADB6-A11F-4001-AE9C-6F396FB5B52E}" type="pres">
      <dgm:prSet presAssocID="{4700CF51-94B5-49E0-A146-018BAC358ADD}" presName="spaceRect" presStyleCnt="0"/>
      <dgm:spPr/>
    </dgm:pt>
    <dgm:pt modelId="{11485895-FA27-4729-B575-FD28FE58F0EA}" type="pres">
      <dgm:prSet presAssocID="{4700CF51-94B5-49E0-A146-018BAC358ADD}" presName="parTx" presStyleLbl="revTx" presStyleIdx="2" presStyleCnt="4">
        <dgm:presLayoutVars>
          <dgm:chMax val="0"/>
          <dgm:chPref val="0"/>
        </dgm:presLayoutVars>
      </dgm:prSet>
      <dgm:spPr/>
    </dgm:pt>
    <dgm:pt modelId="{4C1AD753-9FCF-4483-93AF-030C1CE68C2F}" type="pres">
      <dgm:prSet presAssocID="{4700CF51-94B5-49E0-A146-018BAC358ADD}" presName="desTx" presStyleLbl="revTx" presStyleIdx="3" presStyleCnt="4">
        <dgm:presLayoutVars/>
      </dgm:prSet>
      <dgm:spPr/>
    </dgm:pt>
  </dgm:ptLst>
  <dgm:cxnLst>
    <dgm:cxn modelId="{6F931429-6553-43EC-90E6-62602D7869B2}" type="presOf" srcId="{AE55C9A4-FF23-4EBB-8497-21FCFA12A669}" destId="{4C1AD753-9FCF-4483-93AF-030C1CE68C2F}" srcOrd="0" destOrd="2" presId="urn:microsoft.com/office/officeart/2018/2/layout/IconVerticalSolidList"/>
    <dgm:cxn modelId="{4FEA1B32-13A2-4D96-BFCA-E8CC6E9CCD6F}" srcId="{32AB4E52-6968-41D9-9590-EE6DFB32FD0C}" destId="{4700CF51-94B5-49E0-A146-018BAC358ADD}" srcOrd="2" destOrd="0" parTransId="{258DA1B4-9D84-4688-9284-0E620DA48297}" sibTransId="{C8F4CE67-CAD2-4046-90FA-36198E77E35E}"/>
    <dgm:cxn modelId="{1EB1B03F-EA93-450C-923A-AC8FB62ADEB0}" type="presOf" srcId="{E46B1CD9-2438-4AB9-BEA4-F0E35A59C32E}" destId="{97460E0D-ABA8-4519-A475-7CF3D0C9B37B}" srcOrd="0" destOrd="0" presId="urn:microsoft.com/office/officeart/2018/2/layout/IconVerticalSolidList"/>
    <dgm:cxn modelId="{F367685C-89EB-4553-BE7B-01A036E1F611}" srcId="{4700CF51-94B5-49E0-A146-018BAC358ADD}" destId="{2360D81C-A670-47E2-8A64-27DBC71AAA1F}" srcOrd="1" destOrd="0" parTransId="{C4DB62B9-DDCB-47A1-9A4F-4FAEB70D226B}" sibTransId="{7745B4ED-D095-44EF-81DD-580D0644B546}"/>
    <dgm:cxn modelId="{60B74C65-3A39-440A-9031-EC1D3B81B416}" srcId="{32AB4E52-6968-41D9-9590-EE6DFB32FD0C}" destId="{4BF878CF-C874-446B-A340-7259CDF969D6}" srcOrd="1" destOrd="0" parTransId="{1430422E-F0FE-4C5C-8B7B-14102C56EB26}" sibTransId="{194C4DBD-B53C-4A3C-962A-CEB81050282D}"/>
    <dgm:cxn modelId="{3B1BAB55-E2F8-4171-A595-39A77A1663ED}" type="presOf" srcId="{4700CF51-94B5-49E0-A146-018BAC358ADD}" destId="{11485895-FA27-4729-B575-FD28FE58F0EA}" srcOrd="0" destOrd="0" presId="urn:microsoft.com/office/officeart/2018/2/layout/IconVerticalSolidList"/>
    <dgm:cxn modelId="{12823859-3258-4499-B84F-258EA68EB37D}" type="presOf" srcId="{2360D81C-A670-47E2-8A64-27DBC71AAA1F}" destId="{4C1AD753-9FCF-4483-93AF-030C1CE68C2F}" srcOrd="0" destOrd="1" presId="urn:microsoft.com/office/officeart/2018/2/layout/IconVerticalSolidList"/>
    <dgm:cxn modelId="{23E2917C-378D-428C-86C0-BEB540B1B6FA}" srcId="{4700CF51-94B5-49E0-A146-018BAC358ADD}" destId="{AE55C9A4-FF23-4EBB-8497-21FCFA12A669}" srcOrd="2" destOrd="0" parTransId="{372DEFA7-96E3-4846-B12C-586747BCAD5D}" sibTransId="{029126E1-A9E3-4C1A-AE92-AD34F6438C13}"/>
    <dgm:cxn modelId="{9CAB5584-2EF8-40F2-A902-2CFC265889D6}" type="presOf" srcId="{32AB4E52-6968-41D9-9590-EE6DFB32FD0C}" destId="{AEACB0DF-EEE7-44F5-AD91-C58A9835BAC2}" srcOrd="0" destOrd="0" presId="urn:microsoft.com/office/officeart/2018/2/layout/IconVerticalSolidList"/>
    <dgm:cxn modelId="{5343218F-22B6-4076-818F-34065045282A}" srcId="{32AB4E52-6968-41D9-9590-EE6DFB32FD0C}" destId="{E46B1CD9-2438-4AB9-BEA4-F0E35A59C32E}" srcOrd="0" destOrd="0" parTransId="{53E1788B-E66A-4660-BE45-9FFE59C8D072}" sibTransId="{4D4ACDD5-A4F5-4908-ABA3-2C45E9A9B1FA}"/>
    <dgm:cxn modelId="{B25A74AF-915B-44E8-8D41-D3D0E794185E}" srcId="{4700CF51-94B5-49E0-A146-018BAC358ADD}" destId="{FAC2D86D-B100-4D6A-BE22-FC1202B88BA8}" srcOrd="0" destOrd="0" parTransId="{1378E1FC-3510-4E34-9341-015BD94BFF6A}" sibTransId="{28D5603B-C140-4D19-8818-5E073BEF1EC9}"/>
    <dgm:cxn modelId="{EAA6CEC2-13C2-4AE1-B836-295ECCF43C4B}" type="presOf" srcId="{FAC2D86D-B100-4D6A-BE22-FC1202B88BA8}" destId="{4C1AD753-9FCF-4483-93AF-030C1CE68C2F}" srcOrd="0" destOrd="0" presId="urn:microsoft.com/office/officeart/2018/2/layout/IconVerticalSolidList"/>
    <dgm:cxn modelId="{C28698EB-FB8A-4B3E-839E-CB102DE0F973}" type="presOf" srcId="{4BF878CF-C874-446B-A340-7259CDF969D6}" destId="{72ACEA87-C9E1-4B2D-9673-C2B449D38ADC}" srcOrd="0" destOrd="0" presId="urn:microsoft.com/office/officeart/2018/2/layout/IconVerticalSolidList"/>
    <dgm:cxn modelId="{524301AB-7B11-4B82-BD2A-759A0D629542}" type="presParOf" srcId="{AEACB0DF-EEE7-44F5-AD91-C58A9835BAC2}" destId="{67A1B3CF-7835-45BF-8238-43A3914A24A6}" srcOrd="0" destOrd="0" presId="urn:microsoft.com/office/officeart/2018/2/layout/IconVerticalSolidList"/>
    <dgm:cxn modelId="{06298FF1-FA13-40AF-BFE5-EC8F0913246B}" type="presParOf" srcId="{67A1B3CF-7835-45BF-8238-43A3914A24A6}" destId="{9075CA35-2CB8-4483-9A17-5EDFF8881616}" srcOrd="0" destOrd="0" presId="urn:microsoft.com/office/officeart/2018/2/layout/IconVerticalSolidList"/>
    <dgm:cxn modelId="{F55D6210-B065-4E2A-B4B9-B2202EE539D8}" type="presParOf" srcId="{67A1B3CF-7835-45BF-8238-43A3914A24A6}" destId="{0AC91AFA-F984-44DE-91CB-6DB4C0355FF1}" srcOrd="1" destOrd="0" presId="urn:microsoft.com/office/officeart/2018/2/layout/IconVerticalSolidList"/>
    <dgm:cxn modelId="{5F350A20-E764-42FC-88A7-F459EAC92819}" type="presParOf" srcId="{67A1B3CF-7835-45BF-8238-43A3914A24A6}" destId="{F70D8CE9-2C74-4CE6-85C2-D9E4C875459B}" srcOrd="2" destOrd="0" presId="urn:microsoft.com/office/officeart/2018/2/layout/IconVerticalSolidList"/>
    <dgm:cxn modelId="{65DFF074-B3C6-427D-947C-2340C0D064EF}" type="presParOf" srcId="{67A1B3CF-7835-45BF-8238-43A3914A24A6}" destId="{97460E0D-ABA8-4519-A475-7CF3D0C9B37B}" srcOrd="3" destOrd="0" presId="urn:microsoft.com/office/officeart/2018/2/layout/IconVerticalSolidList"/>
    <dgm:cxn modelId="{4350A851-7953-4451-8133-E2F06B0F4259}" type="presParOf" srcId="{AEACB0DF-EEE7-44F5-AD91-C58A9835BAC2}" destId="{E52D7EC7-DEE4-4C2E-9458-539A0A79939E}" srcOrd="1" destOrd="0" presId="urn:microsoft.com/office/officeart/2018/2/layout/IconVerticalSolidList"/>
    <dgm:cxn modelId="{011636AA-E861-44D4-9BCD-91113C95F8B0}" type="presParOf" srcId="{AEACB0DF-EEE7-44F5-AD91-C58A9835BAC2}" destId="{A9CD4403-BDA1-40FE-B236-6625AD12C179}" srcOrd="2" destOrd="0" presId="urn:microsoft.com/office/officeart/2018/2/layout/IconVerticalSolidList"/>
    <dgm:cxn modelId="{AFE00913-366A-4868-A288-F756447FB11D}" type="presParOf" srcId="{A9CD4403-BDA1-40FE-B236-6625AD12C179}" destId="{E9A0E3D1-6006-4D6F-B4F0-936420D6AE42}" srcOrd="0" destOrd="0" presId="urn:microsoft.com/office/officeart/2018/2/layout/IconVerticalSolidList"/>
    <dgm:cxn modelId="{83ADE6FF-94E9-4A5F-8368-20669A619209}" type="presParOf" srcId="{A9CD4403-BDA1-40FE-B236-6625AD12C179}" destId="{547DC768-9AD0-4CDE-ACA1-3940572421B8}" srcOrd="1" destOrd="0" presId="urn:microsoft.com/office/officeart/2018/2/layout/IconVerticalSolidList"/>
    <dgm:cxn modelId="{B5DA23AC-7B36-4F0F-8759-565480770D90}" type="presParOf" srcId="{A9CD4403-BDA1-40FE-B236-6625AD12C179}" destId="{0D9D6659-C229-48EF-960A-0398EF2CE362}" srcOrd="2" destOrd="0" presId="urn:microsoft.com/office/officeart/2018/2/layout/IconVerticalSolidList"/>
    <dgm:cxn modelId="{BF21DCD3-FB1C-4258-9DDE-7039964EA201}" type="presParOf" srcId="{A9CD4403-BDA1-40FE-B236-6625AD12C179}" destId="{72ACEA87-C9E1-4B2D-9673-C2B449D38ADC}" srcOrd="3" destOrd="0" presId="urn:microsoft.com/office/officeart/2018/2/layout/IconVerticalSolidList"/>
    <dgm:cxn modelId="{D0BEFBA3-6B14-40E9-89CF-7F2E4A4883A1}" type="presParOf" srcId="{AEACB0DF-EEE7-44F5-AD91-C58A9835BAC2}" destId="{9661645C-BEAD-42A1-93E0-060D6C800611}" srcOrd="3" destOrd="0" presId="urn:microsoft.com/office/officeart/2018/2/layout/IconVerticalSolidList"/>
    <dgm:cxn modelId="{ECC4452B-98D7-4955-8BE8-400494591817}" type="presParOf" srcId="{AEACB0DF-EEE7-44F5-AD91-C58A9835BAC2}" destId="{F9D29C4E-3FFB-4563-839F-DD9534DBC123}" srcOrd="4" destOrd="0" presId="urn:microsoft.com/office/officeart/2018/2/layout/IconVerticalSolidList"/>
    <dgm:cxn modelId="{61BA9496-22EE-4CA5-8BCC-1A893C4C3542}" type="presParOf" srcId="{F9D29C4E-3FFB-4563-839F-DD9534DBC123}" destId="{5445B3DC-3679-477B-82F0-55CC7BB189C5}" srcOrd="0" destOrd="0" presId="urn:microsoft.com/office/officeart/2018/2/layout/IconVerticalSolidList"/>
    <dgm:cxn modelId="{7D86C087-9894-490B-B685-A38E9A272821}" type="presParOf" srcId="{F9D29C4E-3FFB-4563-839F-DD9534DBC123}" destId="{3CC09C15-D461-4A3F-99CD-F485ACBDA2C2}" srcOrd="1" destOrd="0" presId="urn:microsoft.com/office/officeart/2018/2/layout/IconVerticalSolidList"/>
    <dgm:cxn modelId="{B9CF4695-1273-4C9D-94E6-0A7D5CFC0EB1}" type="presParOf" srcId="{F9D29C4E-3FFB-4563-839F-DD9534DBC123}" destId="{93C7ADB6-A11F-4001-AE9C-6F396FB5B52E}" srcOrd="2" destOrd="0" presId="urn:microsoft.com/office/officeart/2018/2/layout/IconVerticalSolidList"/>
    <dgm:cxn modelId="{CDE9B24C-2494-4E2D-8E81-4675938680C7}" type="presParOf" srcId="{F9D29C4E-3FFB-4563-839F-DD9534DBC123}" destId="{11485895-FA27-4729-B575-FD28FE58F0EA}" srcOrd="3" destOrd="0" presId="urn:microsoft.com/office/officeart/2018/2/layout/IconVerticalSolidList"/>
    <dgm:cxn modelId="{CCE73859-686F-48C2-A3C5-CF9D50FE4115}" type="presParOf" srcId="{F9D29C4E-3FFB-4563-839F-DD9534DBC123}" destId="{4C1AD753-9FCF-4483-93AF-030C1CE68C2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B70D3E-D953-463E-9920-F144455D5D2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4AF121-EA90-4345-8E89-C732409F5C3F}">
      <dgm:prSet/>
      <dgm:spPr/>
      <dgm:t>
        <a:bodyPr/>
        <a:lstStyle/>
        <a:p>
          <a:r>
            <a:rPr lang="en-GB"/>
            <a:t>Pensions and investment actuary at the start of my career </a:t>
          </a:r>
          <a:endParaRPr lang="en-US"/>
        </a:p>
      </dgm:t>
    </dgm:pt>
    <dgm:pt modelId="{A00E71B7-566D-4EB0-82B9-D9512C8377CD}" type="parTrans" cxnId="{E46330CA-D1B2-400E-BCA6-B32590D24B05}">
      <dgm:prSet/>
      <dgm:spPr/>
      <dgm:t>
        <a:bodyPr/>
        <a:lstStyle/>
        <a:p>
          <a:endParaRPr lang="en-US"/>
        </a:p>
      </dgm:t>
    </dgm:pt>
    <dgm:pt modelId="{19809E1B-CD4A-4842-96E2-7B6AE3343053}" type="sibTrans" cxnId="{E46330CA-D1B2-400E-BCA6-B32590D24B05}">
      <dgm:prSet/>
      <dgm:spPr/>
      <dgm:t>
        <a:bodyPr/>
        <a:lstStyle/>
        <a:p>
          <a:endParaRPr lang="en-US"/>
        </a:p>
      </dgm:t>
    </dgm:pt>
    <dgm:pt modelId="{62A0A271-4211-4D78-A8DA-86CC5FB25072}">
      <dgm:prSet/>
      <dgm:spPr/>
      <dgm:t>
        <a:bodyPr/>
        <a:lstStyle/>
        <a:p>
          <a:r>
            <a:rPr lang="en-GB"/>
            <a:t>Software developer</a:t>
          </a:r>
          <a:endParaRPr lang="en-US"/>
        </a:p>
      </dgm:t>
    </dgm:pt>
    <dgm:pt modelId="{B01C1ABE-005E-4381-9AE1-23280220B0F1}" type="parTrans" cxnId="{2CF2E393-BE93-40BA-9C90-36FB5B7B4E00}">
      <dgm:prSet/>
      <dgm:spPr/>
      <dgm:t>
        <a:bodyPr/>
        <a:lstStyle/>
        <a:p>
          <a:endParaRPr lang="en-US"/>
        </a:p>
      </dgm:t>
    </dgm:pt>
    <dgm:pt modelId="{11644DCA-E205-4A81-9F88-972885F37288}" type="sibTrans" cxnId="{2CF2E393-BE93-40BA-9C90-36FB5B7B4E00}">
      <dgm:prSet/>
      <dgm:spPr/>
      <dgm:t>
        <a:bodyPr/>
        <a:lstStyle/>
        <a:p>
          <a:endParaRPr lang="en-US"/>
        </a:p>
      </dgm:t>
    </dgm:pt>
    <dgm:pt modelId="{F15A2DCD-3478-4A17-B5F2-1AEB6D991DA0}">
      <dgm:prSet/>
      <dgm:spPr/>
      <dgm:t>
        <a:bodyPr/>
        <a:lstStyle/>
        <a:p>
          <a:r>
            <a:rPr lang="en-GB"/>
            <a:t>pensions valuation</a:t>
          </a:r>
          <a:endParaRPr lang="en-US"/>
        </a:p>
      </dgm:t>
    </dgm:pt>
    <dgm:pt modelId="{84E11D1C-39C0-46D4-8899-5E54917F64CC}" type="parTrans" cxnId="{280AD067-8331-491E-9410-6524BAB56610}">
      <dgm:prSet/>
      <dgm:spPr/>
      <dgm:t>
        <a:bodyPr/>
        <a:lstStyle/>
        <a:p>
          <a:endParaRPr lang="en-US"/>
        </a:p>
      </dgm:t>
    </dgm:pt>
    <dgm:pt modelId="{2F73197C-8E76-462F-897E-7B3435E865DE}" type="sibTrans" cxnId="{280AD067-8331-491E-9410-6524BAB56610}">
      <dgm:prSet/>
      <dgm:spPr/>
      <dgm:t>
        <a:bodyPr/>
        <a:lstStyle/>
        <a:p>
          <a:endParaRPr lang="en-US"/>
        </a:p>
      </dgm:t>
    </dgm:pt>
    <dgm:pt modelId="{F4E3E087-1C3B-4F7A-8230-F7C7BCB4A4C6}">
      <dgm:prSet/>
      <dgm:spPr/>
      <dgm:t>
        <a:bodyPr/>
        <a:lstStyle/>
        <a:p>
          <a:r>
            <a:rPr lang="en-GB"/>
            <a:t>stochastic investment models</a:t>
          </a:r>
          <a:endParaRPr lang="en-US"/>
        </a:p>
      </dgm:t>
    </dgm:pt>
    <dgm:pt modelId="{21ECC42C-70AC-45D9-8E0C-3280748E2D31}" type="parTrans" cxnId="{F07F8F08-B6F2-4E85-9D0F-C789A3424711}">
      <dgm:prSet/>
      <dgm:spPr/>
      <dgm:t>
        <a:bodyPr/>
        <a:lstStyle/>
        <a:p>
          <a:endParaRPr lang="en-US"/>
        </a:p>
      </dgm:t>
    </dgm:pt>
    <dgm:pt modelId="{3873D486-6136-4890-9D5E-CD59BEFA99BC}" type="sibTrans" cxnId="{F07F8F08-B6F2-4E85-9D0F-C789A3424711}">
      <dgm:prSet/>
      <dgm:spPr/>
      <dgm:t>
        <a:bodyPr/>
        <a:lstStyle/>
        <a:p>
          <a:endParaRPr lang="en-US"/>
        </a:p>
      </dgm:t>
    </dgm:pt>
    <dgm:pt modelId="{8659B41E-3612-472E-A26A-A4D7F6700E4A}">
      <dgm:prSet/>
      <dgm:spPr/>
      <dgm:t>
        <a:bodyPr/>
        <a:lstStyle/>
        <a:p>
          <a:r>
            <a:rPr lang="en-GB"/>
            <a:t>income projections</a:t>
          </a:r>
          <a:endParaRPr lang="en-US"/>
        </a:p>
      </dgm:t>
    </dgm:pt>
    <dgm:pt modelId="{1C994634-66CA-4C1B-AC0A-B98F19E1E919}" type="parTrans" cxnId="{320177A8-E98B-4897-9227-C9E1DBB01D87}">
      <dgm:prSet/>
      <dgm:spPr/>
      <dgm:t>
        <a:bodyPr/>
        <a:lstStyle/>
        <a:p>
          <a:endParaRPr lang="en-US"/>
        </a:p>
      </dgm:t>
    </dgm:pt>
    <dgm:pt modelId="{A4FC4327-B397-49CE-8886-ECAE25378A63}" type="sibTrans" cxnId="{320177A8-E98B-4897-9227-C9E1DBB01D87}">
      <dgm:prSet/>
      <dgm:spPr/>
      <dgm:t>
        <a:bodyPr/>
        <a:lstStyle/>
        <a:p>
          <a:endParaRPr lang="en-US"/>
        </a:p>
      </dgm:t>
    </dgm:pt>
    <dgm:pt modelId="{C1AACD28-57CE-45BB-9505-4A5B0F2697E1}">
      <dgm:prSet/>
      <dgm:spPr/>
      <dgm:t>
        <a:bodyPr/>
        <a:lstStyle/>
        <a:p>
          <a:r>
            <a:rPr lang="en-GB"/>
            <a:t>general business / data management</a:t>
          </a:r>
          <a:endParaRPr lang="en-US"/>
        </a:p>
      </dgm:t>
    </dgm:pt>
    <dgm:pt modelId="{D8016CE3-3E06-4F2B-AC6A-32C3755319C8}" type="parTrans" cxnId="{7AA0B2D0-73F0-40AD-B2AC-AD15C0E77070}">
      <dgm:prSet/>
      <dgm:spPr/>
      <dgm:t>
        <a:bodyPr/>
        <a:lstStyle/>
        <a:p>
          <a:endParaRPr lang="en-US"/>
        </a:p>
      </dgm:t>
    </dgm:pt>
    <dgm:pt modelId="{312CE369-ADD5-4C64-98D4-06860426F1A7}" type="sibTrans" cxnId="{7AA0B2D0-73F0-40AD-B2AC-AD15C0E77070}">
      <dgm:prSet/>
      <dgm:spPr/>
      <dgm:t>
        <a:bodyPr/>
        <a:lstStyle/>
        <a:p>
          <a:endParaRPr lang="en-US"/>
        </a:p>
      </dgm:t>
    </dgm:pt>
    <dgm:pt modelId="{664964C9-FE7A-4B4E-B182-9F9DF7120498}">
      <dgm:prSet/>
      <dgm:spPr/>
      <dgm:t>
        <a:bodyPr/>
        <a:lstStyle/>
        <a:p>
          <a:r>
            <a:rPr lang="en-GB"/>
            <a:t>-&gt; web / cloud / data / AI / Devops</a:t>
          </a:r>
          <a:endParaRPr lang="en-US"/>
        </a:p>
      </dgm:t>
    </dgm:pt>
    <dgm:pt modelId="{88BECB68-970F-40D1-B71E-B35E92BDD15F}" type="parTrans" cxnId="{E842FF39-D028-4468-B39E-311BA0A85EE5}">
      <dgm:prSet/>
      <dgm:spPr/>
      <dgm:t>
        <a:bodyPr/>
        <a:lstStyle/>
        <a:p>
          <a:endParaRPr lang="en-US"/>
        </a:p>
      </dgm:t>
    </dgm:pt>
    <dgm:pt modelId="{6BCE689F-CE8D-44D1-BD37-2BB024F12E1A}" type="sibTrans" cxnId="{E842FF39-D028-4468-B39E-311BA0A85EE5}">
      <dgm:prSet/>
      <dgm:spPr/>
      <dgm:t>
        <a:bodyPr/>
        <a:lstStyle/>
        <a:p>
          <a:endParaRPr lang="en-US"/>
        </a:p>
      </dgm:t>
    </dgm:pt>
    <dgm:pt modelId="{AD787858-24D5-4A6F-8A92-CE0ACF476ACE}">
      <dgm:prSet/>
      <dgm:spPr/>
      <dgm:t>
        <a:bodyPr/>
        <a:lstStyle/>
        <a:p>
          <a:r>
            <a:rPr lang="en-GB"/>
            <a:t>I hold Microsoft Professional Program Certificates in Data Science, Big Data and AI</a:t>
          </a:r>
          <a:endParaRPr lang="en-US"/>
        </a:p>
      </dgm:t>
    </dgm:pt>
    <dgm:pt modelId="{8FC8FEF2-AF85-4757-9EBD-6F2F62E6F240}" type="parTrans" cxnId="{815EE211-6ED4-402A-ACD4-327FDD08E028}">
      <dgm:prSet/>
      <dgm:spPr/>
      <dgm:t>
        <a:bodyPr/>
        <a:lstStyle/>
        <a:p>
          <a:endParaRPr lang="en-US"/>
        </a:p>
      </dgm:t>
    </dgm:pt>
    <dgm:pt modelId="{D11D811E-D8E1-4059-A8DE-C6D767624368}" type="sibTrans" cxnId="{815EE211-6ED4-402A-ACD4-327FDD08E028}">
      <dgm:prSet/>
      <dgm:spPr/>
      <dgm:t>
        <a:bodyPr/>
        <a:lstStyle/>
        <a:p>
          <a:endParaRPr lang="en-US"/>
        </a:p>
      </dgm:t>
    </dgm:pt>
    <dgm:pt modelId="{5D314911-8A22-4B4C-B3FD-4BF7916B146C}" type="pres">
      <dgm:prSet presAssocID="{3FB70D3E-D953-463E-9920-F144455D5D28}" presName="root" presStyleCnt="0">
        <dgm:presLayoutVars>
          <dgm:dir/>
          <dgm:resizeHandles val="exact"/>
        </dgm:presLayoutVars>
      </dgm:prSet>
      <dgm:spPr/>
    </dgm:pt>
    <dgm:pt modelId="{5F9F70A7-2545-4EDB-8417-7672C232E27C}" type="pres">
      <dgm:prSet presAssocID="{514AF121-EA90-4345-8E89-C732409F5C3F}" presName="compNode" presStyleCnt="0"/>
      <dgm:spPr/>
    </dgm:pt>
    <dgm:pt modelId="{EB7A3A72-D1B4-4427-8F3F-B2FBD110D711}" type="pres">
      <dgm:prSet presAssocID="{514AF121-EA90-4345-8E89-C732409F5C3F}" presName="bgRect" presStyleLbl="bgShp" presStyleIdx="0" presStyleCnt="4"/>
      <dgm:spPr/>
    </dgm:pt>
    <dgm:pt modelId="{F9C04A00-50CE-4BCC-872B-21573BE02EB6}" type="pres">
      <dgm:prSet presAssocID="{514AF121-EA90-4345-8E89-C732409F5C3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B2EBFCD-27BD-4BF2-9FA5-AE57D8F90A4A}" type="pres">
      <dgm:prSet presAssocID="{514AF121-EA90-4345-8E89-C732409F5C3F}" presName="spaceRect" presStyleCnt="0"/>
      <dgm:spPr/>
    </dgm:pt>
    <dgm:pt modelId="{590231E0-EFAC-4772-BFCE-E373CCB6B0F0}" type="pres">
      <dgm:prSet presAssocID="{514AF121-EA90-4345-8E89-C732409F5C3F}" presName="parTx" presStyleLbl="revTx" presStyleIdx="0" presStyleCnt="5">
        <dgm:presLayoutVars>
          <dgm:chMax val="0"/>
          <dgm:chPref val="0"/>
        </dgm:presLayoutVars>
      </dgm:prSet>
      <dgm:spPr/>
    </dgm:pt>
    <dgm:pt modelId="{40377191-20FB-4B9B-896D-0F21F6278044}" type="pres">
      <dgm:prSet presAssocID="{19809E1B-CD4A-4842-96E2-7B6AE3343053}" presName="sibTrans" presStyleCnt="0"/>
      <dgm:spPr/>
    </dgm:pt>
    <dgm:pt modelId="{C03B043D-15F5-423B-9DED-10DEA3AC0A90}" type="pres">
      <dgm:prSet presAssocID="{62A0A271-4211-4D78-A8DA-86CC5FB25072}" presName="compNode" presStyleCnt="0"/>
      <dgm:spPr/>
    </dgm:pt>
    <dgm:pt modelId="{8F4B7ABC-CEEC-4E2F-A3A7-E25666E076BB}" type="pres">
      <dgm:prSet presAssocID="{62A0A271-4211-4D78-A8DA-86CC5FB25072}" presName="bgRect" presStyleLbl="bgShp" presStyleIdx="1" presStyleCnt="4"/>
      <dgm:spPr/>
    </dgm:pt>
    <dgm:pt modelId="{F13483E6-58BB-4F5C-AFEE-B0A1E5DBCCB8}" type="pres">
      <dgm:prSet presAssocID="{62A0A271-4211-4D78-A8DA-86CC5FB250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703A048-8527-4EFC-B898-AC578F87F15D}" type="pres">
      <dgm:prSet presAssocID="{62A0A271-4211-4D78-A8DA-86CC5FB25072}" presName="spaceRect" presStyleCnt="0"/>
      <dgm:spPr/>
    </dgm:pt>
    <dgm:pt modelId="{DF6CE535-9C0D-413E-A1E8-F783DF55BE5F}" type="pres">
      <dgm:prSet presAssocID="{62A0A271-4211-4D78-A8DA-86CC5FB25072}" presName="parTx" presStyleLbl="revTx" presStyleIdx="1" presStyleCnt="5">
        <dgm:presLayoutVars>
          <dgm:chMax val="0"/>
          <dgm:chPref val="0"/>
        </dgm:presLayoutVars>
      </dgm:prSet>
      <dgm:spPr/>
    </dgm:pt>
    <dgm:pt modelId="{EB515E02-3915-443C-BEEC-7E3F6706A053}" type="pres">
      <dgm:prSet presAssocID="{62A0A271-4211-4D78-A8DA-86CC5FB25072}" presName="desTx" presStyleLbl="revTx" presStyleIdx="2" presStyleCnt="5">
        <dgm:presLayoutVars/>
      </dgm:prSet>
      <dgm:spPr/>
    </dgm:pt>
    <dgm:pt modelId="{4986DA71-76F3-43DC-9050-1CCE9EFB2B76}" type="pres">
      <dgm:prSet presAssocID="{11644DCA-E205-4A81-9F88-972885F37288}" presName="sibTrans" presStyleCnt="0"/>
      <dgm:spPr/>
    </dgm:pt>
    <dgm:pt modelId="{EA61D65C-AB16-480F-8BB1-6993225F199A}" type="pres">
      <dgm:prSet presAssocID="{664964C9-FE7A-4B4E-B182-9F9DF7120498}" presName="compNode" presStyleCnt="0"/>
      <dgm:spPr/>
    </dgm:pt>
    <dgm:pt modelId="{088E5564-8385-4B62-9A27-951FA5704BA5}" type="pres">
      <dgm:prSet presAssocID="{664964C9-FE7A-4B4E-B182-9F9DF7120498}" presName="bgRect" presStyleLbl="bgShp" presStyleIdx="2" presStyleCnt="4"/>
      <dgm:spPr/>
    </dgm:pt>
    <dgm:pt modelId="{1CE5CF07-746B-4B6A-9945-D2BE00A02194}" type="pres">
      <dgm:prSet presAssocID="{664964C9-FE7A-4B4E-B182-9F9DF71204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33B7AF3-F84D-4FC8-BEFC-761B59ADE2E0}" type="pres">
      <dgm:prSet presAssocID="{664964C9-FE7A-4B4E-B182-9F9DF7120498}" presName="spaceRect" presStyleCnt="0"/>
      <dgm:spPr/>
    </dgm:pt>
    <dgm:pt modelId="{142BF9D4-2F83-47F1-AE86-B4E294A18692}" type="pres">
      <dgm:prSet presAssocID="{664964C9-FE7A-4B4E-B182-9F9DF7120498}" presName="parTx" presStyleLbl="revTx" presStyleIdx="3" presStyleCnt="5">
        <dgm:presLayoutVars>
          <dgm:chMax val="0"/>
          <dgm:chPref val="0"/>
        </dgm:presLayoutVars>
      </dgm:prSet>
      <dgm:spPr/>
    </dgm:pt>
    <dgm:pt modelId="{9ED6B9E2-D391-49D8-AB20-5056DF57BC2C}" type="pres">
      <dgm:prSet presAssocID="{6BCE689F-CE8D-44D1-BD37-2BB024F12E1A}" presName="sibTrans" presStyleCnt="0"/>
      <dgm:spPr/>
    </dgm:pt>
    <dgm:pt modelId="{D2DC6548-DC1A-431C-B428-4845957221A2}" type="pres">
      <dgm:prSet presAssocID="{AD787858-24D5-4A6F-8A92-CE0ACF476ACE}" presName="compNode" presStyleCnt="0"/>
      <dgm:spPr/>
    </dgm:pt>
    <dgm:pt modelId="{1235ABD7-5060-4802-9C1D-BB7C3E3F9A49}" type="pres">
      <dgm:prSet presAssocID="{AD787858-24D5-4A6F-8A92-CE0ACF476ACE}" presName="bgRect" presStyleLbl="bgShp" presStyleIdx="3" presStyleCnt="4"/>
      <dgm:spPr/>
    </dgm:pt>
    <dgm:pt modelId="{8CC25EFD-1318-4EA6-9995-8639B4DE2AE3}" type="pres">
      <dgm:prSet presAssocID="{AD787858-24D5-4A6F-8A92-CE0ACF476A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88668A-D86E-4151-A8C8-85C5E15439E1}" type="pres">
      <dgm:prSet presAssocID="{AD787858-24D5-4A6F-8A92-CE0ACF476ACE}" presName="spaceRect" presStyleCnt="0"/>
      <dgm:spPr/>
    </dgm:pt>
    <dgm:pt modelId="{4B941583-1551-41BF-8232-39F93B4E074E}" type="pres">
      <dgm:prSet presAssocID="{AD787858-24D5-4A6F-8A92-CE0ACF476AC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07F8F08-B6F2-4E85-9D0F-C789A3424711}" srcId="{62A0A271-4211-4D78-A8DA-86CC5FB25072}" destId="{F4E3E087-1C3B-4F7A-8230-F7C7BCB4A4C6}" srcOrd="1" destOrd="0" parTransId="{21ECC42C-70AC-45D9-8E0C-3280748E2D31}" sibTransId="{3873D486-6136-4890-9D5E-CD59BEFA99BC}"/>
    <dgm:cxn modelId="{815EE211-6ED4-402A-ACD4-327FDD08E028}" srcId="{3FB70D3E-D953-463E-9920-F144455D5D28}" destId="{AD787858-24D5-4A6F-8A92-CE0ACF476ACE}" srcOrd="3" destOrd="0" parTransId="{8FC8FEF2-AF85-4757-9EBD-6F2F62E6F240}" sibTransId="{D11D811E-D8E1-4059-A8DE-C6D767624368}"/>
    <dgm:cxn modelId="{575C3020-93DA-4829-96EE-ED69C9B5C6D2}" type="presOf" srcId="{AD787858-24D5-4A6F-8A92-CE0ACF476ACE}" destId="{4B941583-1551-41BF-8232-39F93B4E074E}" srcOrd="0" destOrd="0" presId="urn:microsoft.com/office/officeart/2018/2/layout/IconVerticalSolidList"/>
    <dgm:cxn modelId="{E842FF39-D028-4468-B39E-311BA0A85EE5}" srcId="{3FB70D3E-D953-463E-9920-F144455D5D28}" destId="{664964C9-FE7A-4B4E-B182-9F9DF7120498}" srcOrd="2" destOrd="0" parTransId="{88BECB68-970F-40D1-B71E-B35E92BDD15F}" sibTransId="{6BCE689F-CE8D-44D1-BD37-2BB024F12E1A}"/>
    <dgm:cxn modelId="{280AD067-8331-491E-9410-6524BAB56610}" srcId="{62A0A271-4211-4D78-A8DA-86CC5FB25072}" destId="{F15A2DCD-3478-4A17-B5F2-1AEB6D991DA0}" srcOrd="0" destOrd="0" parTransId="{84E11D1C-39C0-46D4-8899-5E54917F64CC}" sibTransId="{2F73197C-8E76-462F-897E-7B3435E865DE}"/>
    <dgm:cxn modelId="{8D48AD4A-CBF6-42F0-BFF0-7E6B81B65CF9}" type="presOf" srcId="{3FB70D3E-D953-463E-9920-F144455D5D28}" destId="{5D314911-8A22-4B4C-B3FD-4BF7916B146C}" srcOrd="0" destOrd="0" presId="urn:microsoft.com/office/officeart/2018/2/layout/IconVerticalSolidList"/>
    <dgm:cxn modelId="{6819394E-30A3-4C06-A5EC-C6C25F0B0EC2}" type="presOf" srcId="{664964C9-FE7A-4B4E-B182-9F9DF7120498}" destId="{142BF9D4-2F83-47F1-AE86-B4E294A18692}" srcOrd="0" destOrd="0" presId="urn:microsoft.com/office/officeart/2018/2/layout/IconVerticalSolidList"/>
    <dgm:cxn modelId="{00991172-168E-4355-BF7C-73848DD32322}" type="presOf" srcId="{8659B41E-3612-472E-A26A-A4D7F6700E4A}" destId="{EB515E02-3915-443C-BEEC-7E3F6706A053}" srcOrd="0" destOrd="2" presId="urn:microsoft.com/office/officeart/2018/2/layout/IconVerticalSolidList"/>
    <dgm:cxn modelId="{2CF2E393-BE93-40BA-9C90-36FB5B7B4E00}" srcId="{3FB70D3E-D953-463E-9920-F144455D5D28}" destId="{62A0A271-4211-4D78-A8DA-86CC5FB25072}" srcOrd="1" destOrd="0" parTransId="{B01C1ABE-005E-4381-9AE1-23280220B0F1}" sibTransId="{11644DCA-E205-4A81-9F88-972885F37288}"/>
    <dgm:cxn modelId="{320177A8-E98B-4897-9227-C9E1DBB01D87}" srcId="{62A0A271-4211-4D78-A8DA-86CC5FB25072}" destId="{8659B41E-3612-472E-A26A-A4D7F6700E4A}" srcOrd="2" destOrd="0" parTransId="{1C994634-66CA-4C1B-AC0A-B98F19E1E919}" sibTransId="{A4FC4327-B397-49CE-8886-ECAE25378A63}"/>
    <dgm:cxn modelId="{493A7CAB-1DCA-4642-AB4E-CAFB9AB7A2C8}" type="presOf" srcId="{C1AACD28-57CE-45BB-9505-4A5B0F2697E1}" destId="{EB515E02-3915-443C-BEEC-7E3F6706A053}" srcOrd="0" destOrd="3" presId="urn:microsoft.com/office/officeart/2018/2/layout/IconVerticalSolidList"/>
    <dgm:cxn modelId="{8873ABB0-A071-4BA7-B54F-6DDE91E9EED7}" type="presOf" srcId="{F15A2DCD-3478-4A17-B5F2-1AEB6D991DA0}" destId="{EB515E02-3915-443C-BEEC-7E3F6706A053}" srcOrd="0" destOrd="0" presId="urn:microsoft.com/office/officeart/2018/2/layout/IconVerticalSolidList"/>
    <dgm:cxn modelId="{E46330CA-D1B2-400E-BCA6-B32590D24B05}" srcId="{3FB70D3E-D953-463E-9920-F144455D5D28}" destId="{514AF121-EA90-4345-8E89-C732409F5C3F}" srcOrd="0" destOrd="0" parTransId="{A00E71B7-566D-4EB0-82B9-D9512C8377CD}" sibTransId="{19809E1B-CD4A-4842-96E2-7B6AE3343053}"/>
    <dgm:cxn modelId="{7AA0B2D0-73F0-40AD-B2AC-AD15C0E77070}" srcId="{62A0A271-4211-4D78-A8DA-86CC5FB25072}" destId="{C1AACD28-57CE-45BB-9505-4A5B0F2697E1}" srcOrd="3" destOrd="0" parTransId="{D8016CE3-3E06-4F2B-AC6A-32C3755319C8}" sibTransId="{312CE369-ADD5-4C64-98D4-06860426F1A7}"/>
    <dgm:cxn modelId="{701D30D7-01F1-4FD8-83C4-3202C0A90891}" type="presOf" srcId="{F4E3E087-1C3B-4F7A-8230-F7C7BCB4A4C6}" destId="{EB515E02-3915-443C-BEEC-7E3F6706A053}" srcOrd="0" destOrd="1" presId="urn:microsoft.com/office/officeart/2018/2/layout/IconVerticalSolidList"/>
    <dgm:cxn modelId="{AC288EE2-D8E0-482C-A3AC-76978B6F6939}" type="presOf" srcId="{62A0A271-4211-4D78-A8DA-86CC5FB25072}" destId="{DF6CE535-9C0D-413E-A1E8-F783DF55BE5F}" srcOrd="0" destOrd="0" presId="urn:microsoft.com/office/officeart/2018/2/layout/IconVerticalSolidList"/>
    <dgm:cxn modelId="{7F4D84EA-0F3C-42A5-9A8A-5BE5458AC476}" type="presOf" srcId="{514AF121-EA90-4345-8E89-C732409F5C3F}" destId="{590231E0-EFAC-4772-BFCE-E373CCB6B0F0}" srcOrd="0" destOrd="0" presId="urn:microsoft.com/office/officeart/2018/2/layout/IconVerticalSolidList"/>
    <dgm:cxn modelId="{00483771-24AE-4CFE-91EB-0BC9F92E10D3}" type="presParOf" srcId="{5D314911-8A22-4B4C-B3FD-4BF7916B146C}" destId="{5F9F70A7-2545-4EDB-8417-7672C232E27C}" srcOrd="0" destOrd="0" presId="urn:microsoft.com/office/officeart/2018/2/layout/IconVerticalSolidList"/>
    <dgm:cxn modelId="{8D054675-B432-4B89-B6F4-8B3E84D0E5B0}" type="presParOf" srcId="{5F9F70A7-2545-4EDB-8417-7672C232E27C}" destId="{EB7A3A72-D1B4-4427-8F3F-B2FBD110D711}" srcOrd="0" destOrd="0" presId="urn:microsoft.com/office/officeart/2018/2/layout/IconVerticalSolidList"/>
    <dgm:cxn modelId="{498F038D-FEA6-4D6D-A506-4CE907DBA71E}" type="presParOf" srcId="{5F9F70A7-2545-4EDB-8417-7672C232E27C}" destId="{F9C04A00-50CE-4BCC-872B-21573BE02EB6}" srcOrd="1" destOrd="0" presId="urn:microsoft.com/office/officeart/2018/2/layout/IconVerticalSolidList"/>
    <dgm:cxn modelId="{07BBBE0C-A27D-4087-A6DA-CDEECE757D68}" type="presParOf" srcId="{5F9F70A7-2545-4EDB-8417-7672C232E27C}" destId="{1B2EBFCD-27BD-4BF2-9FA5-AE57D8F90A4A}" srcOrd="2" destOrd="0" presId="urn:microsoft.com/office/officeart/2018/2/layout/IconVerticalSolidList"/>
    <dgm:cxn modelId="{4C24ADF9-FC12-44F5-906B-437D095578AE}" type="presParOf" srcId="{5F9F70A7-2545-4EDB-8417-7672C232E27C}" destId="{590231E0-EFAC-4772-BFCE-E373CCB6B0F0}" srcOrd="3" destOrd="0" presId="urn:microsoft.com/office/officeart/2018/2/layout/IconVerticalSolidList"/>
    <dgm:cxn modelId="{BCF77387-4BB5-4DED-A464-A1C351874279}" type="presParOf" srcId="{5D314911-8A22-4B4C-B3FD-4BF7916B146C}" destId="{40377191-20FB-4B9B-896D-0F21F6278044}" srcOrd="1" destOrd="0" presId="urn:microsoft.com/office/officeart/2018/2/layout/IconVerticalSolidList"/>
    <dgm:cxn modelId="{9474EB73-2308-471E-AF6F-AA9140E9CBDA}" type="presParOf" srcId="{5D314911-8A22-4B4C-B3FD-4BF7916B146C}" destId="{C03B043D-15F5-423B-9DED-10DEA3AC0A90}" srcOrd="2" destOrd="0" presId="urn:microsoft.com/office/officeart/2018/2/layout/IconVerticalSolidList"/>
    <dgm:cxn modelId="{696F726B-C67E-47ED-9831-FEBD67179365}" type="presParOf" srcId="{C03B043D-15F5-423B-9DED-10DEA3AC0A90}" destId="{8F4B7ABC-CEEC-4E2F-A3A7-E25666E076BB}" srcOrd="0" destOrd="0" presId="urn:microsoft.com/office/officeart/2018/2/layout/IconVerticalSolidList"/>
    <dgm:cxn modelId="{F16B42B1-D009-4A11-AC3B-800EB815144F}" type="presParOf" srcId="{C03B043D-15F5-423B-9DED-10DEA3AC0A90}" destId="{F13483E6-58BB-4F5C-AFEE-B0A1E5DBCCB8}" srcOrd="1" destOrd="0" presId="urn:microsoft.com/office/officeart/2018/2/layout/IconVerticalSolidList"/>
    <dgm:cxn modelId="{3BB0D65F-0A3B-433E-9EA1-DD1EC9EE4345}" type="presParOf" srcId="{C03B043D-15F5-423B-9DED-10DEA3AC0A90}" destId="{2703A048-8527-4EFC-B898-AC578F87F15D}" srcOrd="2" destOrd="0" presId="urn:microsoft.com/office/officeart/2018/2/layout/IconVerticalSolidList"/>
    <dgm:cxn modelId="{E04826F8-DCE4-4FE4-843C-8765AC0D79A0}" type="presParOf" srcId="{C03B043D-15F5-423B-9DED-10DEA3AC0A90}" destId="{DF6CE535-9C0D-413E-A1E8-F783DF55BE5F}" srcOrd="3" destOrd="0" presId="urn:microsoft.com/office/officeart/2018/2/layout/IconVerticalSolidList"/>
    <dgm:cxn modelId="{15EFC1BF-C9DF-4671-870B-FE9423160357}" type="presParOf" srcId="{C03B043D-15F5-423B-9DED-10DEA3AC0A90}" destId="{EB515E02-3915-443C-BEEC-7E3F6706A053}" srcOrd="4" destOrd="0" presId="urn:microsoft.com/office/officeart/2018/2/layout/IconVerticalSolidList"/>
    <dgm:cxn modelId="{254EFE65-9D0E-4AC7-BDB5-DF8CCC97D4F9}" type="presParOf" srcId="{5D314911-8A22-4B4C-B3FD-4BF7916B146C}" destId="{4986DA71-76F3-43DC-9050-1CCE9EFB2B76}" srcOrd="3" destOrd="0" presId="urn:microsoft.com/office/officeart/2018/2/layout/IconVerticalSolidList"/>
    <dgm:cxn modelId="{48751262-B24D-4360-88C6-9479CAEDC208}" type="presParOf" srcId="{5D314911-8A22-4B4C-B3FD-4BF7916B146C}" destId="{EA61D65C-AB16-480F-8BB1-6993225F199A}" srcOrd="4" destOrd="0" presId="urn:microsoft.com/office/officeart/2018/2/layout/IconVerticalSolidList"/>
    <dgm:cxn modelId="{3180E905-5F1D-42F0-B71B-958271F477B2}" type="presParOf" srcId="{EA61D65C-AB16-480F-8BB1-6993225F199A}" destId="{088E5564-8385-4B62-9A27-951FA5704BA5}" srcOrd="0" destOrd="0" presId="urn:microsoft.com/office/officeart/2018/2/layout/IconVerticalSolidList"/>
    <dgm:cxn modelId="{5700E4E1-41EA-48AF-8217-68D817C58643}" type="presParOf" srcId="{EA61D65C-AB16-480F-8BB1-6993225F199A}" destId="{1CE5CF07-746B-4B6A-9945-D2BE00A02194}" srcOrd="1" destOrd="0" presId="urn:microsoft.com/office/officeart/2018/2/layout/IconVerticalSolidList"/>
    <dgm:cxn modelId="{D6303F80-4900-448A-9AC3-415450DD3B10}" type="presParOf" srcId="{EA61D65C-AB16-480F-8BB1-6993225F199A}" destId="{F33B7AF3-F84D-4FC8-BEFC-761B59ADE2E0}" srcOrd="2" destOrd="0" presId="urn:microsoft.com/office/officeart/2018/2/layout/IconVerticalSolidList"/>
    <dgm:cxn modelId="{37415DAE-4D78-4934-B239-3671BF24353E}" type="presParOf" srcId="{EA61D65C-AB16-480F-8BB1-6993225F199A}" destId="{142BF9D4-2F83-47F1-AE86-B4E294A18692}" srcOrd="3" destOrd="0" presId="urn:microsoft.com/office/officeart/2018/2/layout/IconVerticalSolidList"/>
    <dgm:cxn modelId="{D4435952-8840-46C7-9446-7A1D689142BF}" type="presParOf" srcId="{5D314911-8A22-4B4C-B3FD-4BF7916B146C}" destId="{9ED6B9E2-D391-49D8-AB20-5056DF57BC2C}" srcOrd="5" destOrd="0" presId="urn:microsoft.com/office/officeart/2018/2/layout/IconVerticalSolidList"/>
    <dgm:cxn modelId="{F3861DB1-BA90-424A-BC98-94D4FA52D987}" type="presParOf" srcId="{5D314911-8A22-4B4C-B3FD-4BF7916B146C}" destId="{D2DC6548-DC1A-431C-B428-4845957221A2}" srcOrd="6" destOrd="0" presId="urn:microsoft.com/office/officeart/2018/2/layout/IconVerticalSolidList"/>
    <dgm:cxn modelId="{F3FEC1D1-8F83-461C-9966-360B63A8D347}" type="presParOf" srcId="{D2DC6548-DC1A-431C-B428-4845957221A2}" destId="{1235ABD7-5060-4802-9C1D-BB7C3E3F9A49}" srcOrd="0" destOrd="0" presId="urn:microsoft.com/office/officeart/2018/2/layout/IconVerticalSolidList"/>
    <dgm:cxn modelId="{F6C6DC42-77D4-4E20-9771-380C90FD6FC7}" type="presParOf" srcId="{D2DC6548-DC1A-431C-B428-4845957221A2}" destId="{8CC25EFD-1318-4EA6-9995-8639B4DE2AE3}" srcOrd="1" destOrd="0" presId="urn:microsoft.com/office/officeart/2018/2/layout/IconVerticalSolidList"/>
    <dgm:cxn modelId="{D66EEF1B-01A6-4155-A6CC-E2C852DA1C6A}" type="presParOf" srcId="{D2DC6548-DC1A-431C-B428-4845957221A2}" destId="{9088668A-D86E-4151-A8C8-85C5E15439E1}" srcOrd="2" destOrd="0" presId="urn:microsoft.com/office/officeart/2018/2/layout/IconVerticalSolidList"/>
    <dgm:cxn modelId="{B3D6B68F-3BA1-495D-94D7-21144D5A0C0A}" type="presParOf" srcId="{D2DC6548-DC1A-431C-B428-4845957221A2}" destId="{4B941583-1551-41BF-8232-39F93B4E0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C9408-56B4-417C-800C-252D0BD2091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335CD7-7D55-4B69-86C2-EAC713C80C85}">
      <dgm:prSet/>
      <dgm:spPr/>
      <dgm:t>
        <a:bodyPr/>
        <a:lstStyle/>
        <a:p>
          <a:pPr>
            <a:defRPr cap="all"/>
          </a:pPr>
          <a:r>
            <a:rPr lang="en-GB"/>
            <a:t>Cleaning, manipulation and analysis of data</a:t>
          </a:r>
          <a:endParaRPr lang="en-US"/>
        </a:p>
      </dgm:t>
    </dgm:pt>
    <dgm:pt modelId="{87C8E04C-124A-4313-BA11-4D220CEF45EB}" type="parTrans" cxnId="{1540C954-62FC-42C6-BFDF-10F24B2236B9}">
      <dgm:prSet/>
      <dgm:spPr/>
      <dgm:t>
        <a:bodyPr/>
        <a:lstStyle/>
        <a:p>
          <a:endParaRPr lang="en-US"/>
        </a:p>
      </dgm:t>
    </dgm:pt>
    <dgm:pt modelId="{E354B652-A008-4284-949B-79ADD3B0B8CE}" type="sibTrans" cxnId="{1540C954-62FC-42C6-BFDF-10F24B2236B9}">
      <dgm:prSet/>
      <dgm:spPr/>
      <dgm:t>
        <a:bodyPr/>
        <a:lstStyle/>
        <a:p>
          <a:endParaRPr lang="en-US"/>
        </a:p>
      </dgm:t>
    </dgm:pt>
    <dgm:pt modelId="{FE2E5ACE-A304-4D3E-B350-944BFBB33F88}">
      <dgm:prSet/>
      <dgm:spPr/>
      <dgm:t>
        <a:bodyPr/>
        <a:lstStyle/>
        <a:p>
          <a:pPr>
            <a:defRPr cap="all"/>
          </a:pPr>
          <a:r>
            <a:rPr lang="en-GB"/>
            <a:t>Statistics</a:t>
          </a:r>
          <a:endParaRPr lang="en-US"/>
        </a:p>
      </dgm:t>
    </dgm:pt>
    <dgm:pt modelId="{BA7621D7-2F32-44A1-B1D3-EA4BB621D8AF}" type="parTrans" cxnId="{A40E4ECE-EA41-4A6E-BB0B-7BE341BF4DF8}">
      <dgm:prSet/>
      <dgm:spPr/>
      <dgm:t>
        <a:bodyPr/>
        <a:lstStyle/>
        <a:p>
          <a:endParaRPr lang="en-US"/>
        </a:p>
      </dgm:t>
    </dgm:pt>
    <dgm:pt modelId="{ED758C18-D8F0-43DA-813A-25BBE11FB3A3}" type="sibTrans" cxnId="{A40E4ECE-EA41-4A6E-BB0B-7BE341BF4DF8}">
      <dgm:prSet/>
      <dgm:spPr/>
      <dgm:t>
        <a:bodyPr/>
        <a:lstStyle/>
        <a:p>
          <a:endParaRPr lang="en-US"/>
        </a:p>
      </dgm:t>
    </dgm:pt>
    <dgm:pt modelId="{5C2CC858-3887-4E6A-91E8-56C0ED77DFA7}">
      <dgm:prSet/>
      <dgm:spPr/>
      <dgm:t>
        <a:bodyPr/>
        <a:lstStyle/>
        <a:p>
          <a:pPr>
            <a:defRPr cap="all"/>
          </a:pPr>
          <a:r>
            <a:rPr lang="en-GB"/>
            <a:t>Presenting results to get business information</a:t>
          </a:r>
          <a:endParaRPr lang="en-US"/>
        </a:p>
      </dgm:t>
    </dgm:pt>
    <dgm:pt modelId="{B106B248-056F-447C-8890-D71EC7577C9D}" type="parTrans" cxnId="{61CE0791-731D-44CD-81FE-06C6412DCD67}">
      <dgm:prSet/>
      <dgm:spPr/>
      <dgm:t>
        <a:bodyPr/>
        <a:lstStyle/>
        <a:p>
          <a:endParaRPr lang="en-US"/>
        </a:p>
      </dgm:t>
    </dgm:pt>
    <dgm:pt modelId="{DF1B46D0-B95D-4A4A-80F0-A1785995392C}" type="sibTrans" cxnId="{61CE0791-731D-44CD-81FE-06C6412DCD67}">
      <dgm:prSet/>
      <dgm:spPr/>
      <dgm:t>
        <a:bodyPr/>
        <a:lstStyle/>
        <a:p>
          <a:endParaRPr lang="en-US"/>
        </a:p>
      </dgm:t>
    </dgm:pt>
    <dgm:pt modelId="{C6D25DD3-D927-4777-AE9D-F4DB80D2F68D}">
      <dgm:prSet/>
      <dgm:spPr/>
      <dgm:t>
        <a:bodyPr/>
        <a:lstStyle/>
        <a:p>
          <a:pPr>
            <a:defRPr cap="all"/>
          </a:pPr>
          <a:r>
            <a:rPr lang="en-GB"/>
            <a:t>Management insights</a:t>
          </a:r>
          <a:endParaRPr lang="en-US"/>
        </a:p>
      </dgm:t>
    </dgm:pt>
    <dgm:pt modelId="{3D9267BA-008D-4189-90DD-23EF8B6D126D}" type="parTrans" cxnId="{99BC2BAA-B5D6-4D0B-B69A-CED484785A46}">
      <dgm:prSet/>
      <dgm:spPr/>
      <dgm:t>
        <a:bodyPr/>
        <a:lstStyle/>
        <a:p>
          <a:endParaRPr lang="en-US"/>
        </a:p>
      </dgm:t>
    </dgm:pt>
    <dgm:pt modelId="{094B6123-2225-45BF-91EF-120DAD01371B}" type="sibTrans" cxnId="{99BC2BAA-B5D6-4D0B-B69A-CED484785A46}">
      <dgm:prSet/>
      <dgm:spPr/>
      <dgm:t>
        <a:bodyPr/>
        <a:lstStyle/>
        <a:p>
          <a:endParaRPr lang="en-US"/>
        </a:p>
      </dgm:t>
    </dgm:pt>
    <dgm:pt modelId="{B82921E7-57C5-4874-B3CE-78581F9DE470}" type="pres">
      <dgm:prSet presAssocID="{5BDC9408-56B4-417C-800C-252D0BD2091C}" presName="root" presStyleCnt="0">
        <dgm:presLayoutVars>
          <dgm:dir/>
          <dgm:resizeHandles val="exact"/>
        </dgm:presLayoutVars>
      </dgm:prSet>
      <dgm:spPr/>
    </dgm:pt>
    <dgm:pt modelId="{7A2D22D3-8595-49A3-A445-EC1796B3BC56}" type="pres">
      <dgm:prSet presAssocID="{1C335CD7-7D55-4B69-86C2-EAC713C80C85}" presName="compNode" presStyleCnt="0"/>
      <dgm:spPr/>
    </dgm:pt>
    <dgm:pt modelId="{68884517-032A-440F-9923-91D685A00D3B}" type="pres">
      <dgm:prSet presAssocID="{1C335CD7-7D55-4B69-86C2-EAC713C80C85}" presName="iconBgRect" presStyleLbl="bgShp" presStyleIdx="0" presStyleCnt="4"/>
      <dgm:spPr/>
    </dgm:pt>
    <dgm:pt modelId="{D46AE7AD-C1B5-49B2-BE1E-33A0AA4F3EA3}" type="pres">
      <dgm:prSet presAssocID="{1C335CD7-7D55-4B69-86C2-EAC713C80C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860870D-ADB4-4318-90A2-11F3EA48E3DC}" type="pres">
      <dgm:prSet presAssocID="{1C335CD7-7D55-4B69-86C2-EAC713C80C85}" presName="spaceRect" presStyleCnt="0"/>
      <dgm:spPr/>
    </dgm:pt>
    <dgm:pt modelId="{2D97D69D-C1FA-4614-9BB6-046D60DD0D3D}" type="pres">
      <dgm:prSet presAssocID="{1C335CD7-7D55-4B69-86C2-EAC713C80C85}" presName="textRect" presStyleLbl="revTx" presStyleIdx="0" presStyleCnt="4">
        <dgm:presLayoutVars>
          <dgm:chMax val="1"/>
          <dgm:chPref val="1"/>
        </dgm:presLayoutVars>
      </dgm:prSet>
      <dgm:spPr/>
    </dgm:pt>
    <dgm:pt modelId="{F5C6041D-7FF9-4D60-B44F-9B82092AB781}" type="pres">
      <dgm:prSet presAssocID="{E354B652-A008-4284-949B-79ADD3B0B8CE}" presName="sibTrans" presStyleCnt="0"/>
      <dgm:spPr/>
    </dgm:pt>
    <dgm:pt modelId="{A2EC8868-4C74-4439-894E-CFF26F0B3B7D}" type="pres">
      <dgm:prSet presAssocID="{FE2E5ACE-A304-4D3E-B350-944BFBB33F88}" presName="compNode" presStyleCnt="0"/>
      <dgm:spPr/>
    </dgm:pt>
    <dgm:pt modelId="{07E7F9AD-608E-438E-90C1-10ABDB50489E}" type="pres">
      <dgm:prSet presAssocID="{FE2E5ACE-A304-4D3E-B350-944BFBB33F88}" presName="iconBgRect" presStyleLbl="bgShp" presStyleIdx="1" presStyleCnt="4"/>
      <dgm:spPr/>
    </dgm:pt>
    <dgm:pt modelId="{781E6E91-76B5-4D81-B4B4-48C641D8178F}" type="pres">
      <dgm:prSet presAssocID="{FE2E5ACE-A304-4D3E-B350-944BFBB33F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927D781-16A2-4FAF-879F-236800BDE505}" type="pres">
      <dgm:prSet presAssocID="{FE2E5ACE-A304-4D3E-B350-944BFBB33F88}" presName="spaceRect" presStyleCnt="0"/>
      <dgm:spPr/>
    </dgm:pt>
    <dgm:pt modelId="{55C39EB6-574C-4F5C-B3AA-9F3298D78FD5}" type="pres">
      <dgm:prSet presAssocID="{FE2E5ACE-A304-4D3E-B350-944BFBB33F88}" presName="textRect" presStyleLbl="revTx" presStyleIdx="1" presStyleCnt="4">
        <dgm:presLayoutVars>
          <dgm:chMax val="1"/>
          <dgm:chPref val="1"/>
        </dgm:presLayoutVars>
      </dgm:prSet>
      <dgm:spPr/>
    </dgm:pt>
    <dgm:pt modelId="{BEEA2DEB-D658-4DA9-B974-3D7DAF868044}" type="pres">
      <dgm:prSet presAssocID="{ED758C18-D8F0-43DA-813A-25BBE11FB3A3}" presName="sibTrans" presStyleCnt="0"/>
      <dgm:spPr/>
    </dgm:pt>
    <dgm:pt modelId="{1F446BFC-3012-4BE6-A271-47BE4ECADA2A}" type="pres">
      <dgm:prSet presAssocID="{5C2CC858-3887-4E6A-91E8-56C0ED77DFA7}" presName="compNode" presStyleCnt="0"/>
      <dgm:spPr/>
    </dgm:pt>
    <dgm:pt modelId="{B0310E8E-93A7-433B-A1FF-906F4865BE19}" type="pres">
      <dgm:prSet presAssocID="{5C2CC858-3887-4E6A-91E8-56C0ED77DFA7}" presName="iconBgRect" presStyleLbl="bgShp" presStyleIdx="2" presStyleCnt="4"/>
      <dgm:spPr/>
    </dgm:pt>
    <dgm:pt modelId="{7CE07480-A13B-4353-89AC-9F40A91AE7D6}" type="pres">
      <dgm:prSet presAssocID="{5C2CC858-3887-4E6A-91E8-56C0ED77DFA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264B5A6-2782-4DDF-A834-0E40DFA1230D}" type="pres">
      <dgm:prSet presAssocID="{5C2CC858-3887-4E6A-91E8-56C0ED77DFA7}" presName="spaceRect" presStyleCnt="0"/>
      <dgm:spPr/>
    </dgm:pt>
    <dgm:pt modelId="{94659407-74FA-4EE4-B6F5-E6748A1F057B}" type="pres">
      <dgm:prSet presAssocID="{5C2CC858-3887-4E6A-91E8-56C0ED77DFA7}" presName="textRect" presStyleLbl="revTx" presStyleIdx="2" presStyleCnt="4">
        <dgm:presLayoutVars>
          <dgm:chMax val="1"/>
          <dgm:chPref val="1"/>
        </dgm:presLayoutVars>
      </dgm:prSet>
      <dgm:spPr/>
    </dgm:pt>
    <dgm:pt modelId="{6CAC0FC1-38D2-423F-9B50-8EDAEB726866}" type="pres">
      <dgm:prSet presAssocID="{DF1B46D0-B95D-4A4A-80F0-A1785995392C}" presName="sibTrans" presStyleCnt="0"/>
      <dgm:spPr/>
    </dgm:pt>
    <dgm:pt modelId="{80E15F2D-18F6-41FF-BA99-AACEFCA0981D}" type="pres">
      <dgm:prSet presAssocID="{C6D25DD3-D927-4777-AE9D-F4DB80D2F68D}" presName="compNode" presStyleCnt="0"/>
      <dgm:spPr/>
    </dgm:pt>
    <dgm:pt modelId="{A21F0FB6-789D-48C1-A91F-416D1B42D5C5}" type="pres">
      <dgm:prSet presAssocID="{C6D25DD3-D927-4777-AE9D-F4DB80D2F68D}" presName="iconBgRect" presStyleLbl="bgShp" presStyleIdx="3" presStyleCnt="4"/>
      <dgm:spPr/>
    </dgm:pt>
    <dgm:pt modelId="{C38592F1-1245-48FF-A709-2332C2F31C7D}" type="pres">
      <dgm:prSet presAssocID="{C6D25DD3-D927-4777-AE9D-F4DB80D2F68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D8DE1BF-64AE-48FA-BDA8-493D84FBC64A}" type="pres">
      <dgm:prSet presAssocID="{C6D25DD3-D927-4777-AE9D-F4DB80D2F68D}" presName="spaceRect" presStyleCnt="0"/>
      <dgm:spPr/>
    </dgm:pt>
    <dgm:pt modelId="{FD6A9550-AAC7-4837-97CB-9CF24316F9F2}" type="pres">
      <dgm:prSet presAssocID="{C6D25DD3-D927-4777-AE9D-F4DB80D2F6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C80D39-58D6-44D2-80B6-E0211BB2CEFC}" type="presOf" srcId="{C6D25DD3-D927-4777-AE9D-F4DB80D2F68D}" destId="{FD6A9550-AAC7-4837-97CB-9CF24316F9F2}" srcOrd="0" destOrd="0" presId="urn:microsoft.com/office/officeart/2018/5/layout/IconCircleLabelList"/>
    <dgm:cxn modelId="{1540C954-62FC-42C6-BFDF-10F24B2236B9}" srcId="{5BDC9408-56B4-417C-800C-252D0BD2091C}" destId="{1C335CD7-7D55-4B69-86C2-EAC713C80C85}" srcOrd="0" destOrd="0" parTransId="{87C8E04C-124A-4313-BA11-4D220CEF45EB}" sibTransId="{E354B652-A008-4284-949B-79ADD3B0B8CE}"/>
    <dgm:cxn modelId="{704A9255-5762-4A64-A870-1EAB7CFDFE40}" type="presOf" srcId="{1C335CD7-7D55-4B69-86C2-EAC713C80C85}" destId="{2D97D69D-C1FA-4614-9BB6-046D60DD0D3D}" srcOrd="0" destOrd="0" presId="urn:microsoft.com/office/officeart/2018/5/layout/IconCircleLabelList"/>
    <dgm:cxn modelId="{61CE0791-731D-44CD-81FE-06C6412DCD67}" srcId="{5BDC9408-56B4-417C-800C-252D0BD2091C}" destId="{5C2CC858-3887-4E6A-91E8-56C0ED77DFA7}" srcOrd="2" destOrd="0" parTransId="{B106B248-056F-447C-8890-D71EC7577C9D}" sibTransId="{DF1B46D0-B95D-4A4A-80F0-A1785995392C}"/>
    <dgm:cxn modelId="{FFB2BF95-362E-480E-ABEB-7F65E7D3CB40}" type="presOf" srcId="{5C2CC858-3887-4E6A-91E8-56C0ED77DFA7}" destId="{94659407-74FA-4EE4-B6F5-E6748A1F057B}" srcOrd="0" destOrd="0" presId="urn:microsoft.com/office/officeart/2018/5/layout/IconCircleLabelList"/>
    <dgm:cxn modelId="{492FA499-C162-47B9-BF52-6537FB0F93BB}" type="presOf" srcId="{FE2E5ACE-A304-4D3E-B350-944BFBB33F88}" destId="{55C39EB6-574C-4F5C-B3AA-9F3298D78FD5}" srcOrd="0" destOrd="0" presId="urn:microsoft.com/office/officeart/2018/5/layout/IconCircleLabelList"/>
    <dgm:cxn modelId="{8902B5A5-AB28-43E1-A3EF-44B57C8A5F0E}" type="presOf" srcId="{5BDC9408-56B4-417C-800C-252D0BD2091C}" destId="{B82921E7-57C5-4874-B3CE-78581F9DE470}" srcOrd="0" destOrd="0" presId="urn:microsoft.com/office/officeart/2018/5/layout/IconCircleLabelList"/>
    <dgm:cxn modelId="{99BC2BAA-B5D6-4D0B-B69A-CED484785A46}" srcId="{5BDC9408-56B4-417C-800C-252D0BD2091C}" destId="{C6D25DD3-D927-4777-AE9D-F4DB80D2F68D}" srcOrd="3" destOrd="0" parTransId="{3D9267BA-008D-4189-90DD-23EF8B6D126D}" sibTransId="{094B6123-2225-45BF-91EF-120DAD01371B}"/>
    <dgm:cxn modelId="{A40E4ECE-EA41-4A6E-BB0B-7BE341BF4DF8}" srcId="{5BDC9408-56B4-417C-800C-252D0BD2091C}" destId="{FE2E5ACE-A304-4D3E-B350-944BFBB33F88}" srcOrd="1" destOrd="0" parTransId="{BA7621D7-2F32-44A1-B1D3-EA4BB621D8AF}" sibTransId="{ED758C18-D8F0-43DA-813A-25BBE11FB3A3}"/>
    <dgm:cxn modelId="{C6A57956-A973-46DB-A31F-CD01C876776E}" type="presParOf" srcId="{B82921E7-57C5-4874-B3CE-78581F9DE470}" destId="{7A2D22D3-8595-49A3-A445-EC1796B3BC56}" srcOrd="0" destOrd="0" presId="urn:microsoft.com/office/officeart/2018/5/layout/IconCircleLabelList"/>
    <dgm:cxn modelId="{F1A196A2-5A17-4FC2-8D09-0BE333862B3A}" type="presParOf" srcId="{7A2D22D3-8595-49A3-A445-EC1796B3BC56}" destId="{68884517-032A-440F-9923-91D685A00D3B}" srcOrd="0" destOrd="0" presId="urn:microsoft.com/office/officeart/2018/5/layout/IconCircleLabelList"/>
    <dgm:cxn modelId="{BF778192-ADBC-425A-8F3E-1863D93AC613}" type="presParOf" srcId="{7A2D22D3-8595-49A3-A445-EC1796B3BC56}" destId="{D46AE7AD-C1B5-49B2-BE1E-33A0AA4F3EA3}" srcOrd="1" destOrd="0" presId="urn:microsoft.com/office/officeart/2018/5/layout/IconCircleLabelList"/>
    <dgm:cxn modelId="{6BEB95FA-79D0-4ADC-B25B-F9B71EF6968D}" type="presParOf" srcId="{7A2D22D3-8595-49A3-A445-EC1796B3BC56}" destId="{1860870D-ADB4-4318-90A2-11F3EA48E3DC}" srcOrd="2" destOrd="0" presId="urn:microsoft.com/office/officeart/2018/5/layout/IconCircleLabelList"/>
    <dgm:cxn modelId="{41BBB71F-421A-41EF-9CBA-0E0B453C954D}" type="presParOf" srcId="{7A2D22D3-8595-49A3-A445-EC1796B3BC56}" destId="{2D97D69D-C1FA-4614-9BB6-046D60DD0D3D}" srcOrd="3" destOrd="0" presId="urn:microsoft.com/office/officeart/2018/5/layout/IconCircleLabelList"/>
    <dgm:cxn modelId="{F636FFF7-7848-412D-B5DD-92EB7BC58D2E}" type="presParOf" srcId="{B82921E7-57C5-4874-B3CE-78581F9DE470}" destId="{F5C6041D-7FF9-4D60-B44F-9B82092AB781}" srcOrd="1" destOrd="0" presId="urn:microsoft.com/office/officeart/2018/5/layout/IconCircleLabelList"/>
    <dgm:cxn modelId="{3DCC2230-D49C-4C55-B862-9922FA98F088}" type="presParOf" srcId="{B82921E7-57C5-4874-B3CE-78581F9DE470}" destId="{A2EC8868-4C74-4439-894E-CFF26F0B3B7D}" srcOrd="2" destOrd="0" presId="urn:microsoft.com/office/officeart/2018/5/layout/IconCircleLabelList"/>
    <dgm:cxn modelId="{63369E80-FD25-4BA7-B324-85B14B13F188}" type="presParOf" srcId="{A2EC8868-4C74-4439-894E-CFF26F0B3B7D}" destId="{07E7F9AD-608E-438E-90C1-10ABDB50489E}" srcOrd="0" destOrd="0" presId="urn:microsoft.com/office/officeart/2018/5/layout/IconCircleLabelList"/>
    <dgm:cxn modelId="{BD1FFE80-3EA8-4B6F-A63C-74ABFAA49691}" type="presParOf" srcId="{A2EC8868-4C74-4439-894E-CFF26F0B3B7D}" destId="{781E6E91-76B5-4D81-B4B4-48C641D8178F}" srcOrd="1" destOrd="0" presId="urn:microsoft.com/office/officeart/2018/5/layout/IconCircleLabelList"/>
    <dgm:cxn modelId="{A276B7CF-4A60-40E9-AAE8-BA181A1B18B7}" type="presParOf" srcId="{A2EC8868-4C74-4439-894E-CFF26F0B3B7D}" destId="{5927D781-16A2-4FAF-879F-236800BDE505}" srcOrd="2" destOrd="0" presId="urn:microsoft.com/office/officeart/2018/5/layout/IconCircleLabelList"/>
    <dgm:cxn modelId="{B387738A-DC99-479A-9C47-834B2EAD98B7}" type="presParOf" srcId="{A2EC8868-4C74-4439-894E-CFF26F0B3B7D}" destId="{55C39EB6-574C-4F5C-B3AA-9F3298D78FD5}" srcOrd="3" destOrd="0" presId="urn:microsoft.com/office/officeart/2018/5/layout/IconCircleLabelList"/>
    <dgm:cxn modelId="{00DA432A-728F-4580-8BF3-20F04A0960C7}" type="presParOf" srcId="{B82921E7-57C5-4874-B3CE-78581F9DE470}" destId="{BEEA2DEB-D658-4DA9-B974-3D7DAF868044}" srcOrd="3" destOrd="0" presId="urn:microsoft.com/office/officeart/2018/5/layout/IconCircleLabelList"/>
    <dgm:cxn modelId="{8A308DA6-B4D2-46CF-86BC-A505BDA50C50}" type="presParOf" srcId="{B82921E7-57C5-4874-B3CE-78581F9DE470}" destId="{1F446BFC-3012-4BE6-A271-47BE4ECADA2A}" srcOrd="4" destOrd="0" presId="urn:microsoft.com/office/officeart/2018/5/layout/IconCircleLabelList"/>
    <dgm:cxn modelId="{E054CD3A-2A35-44D8-8376-DA72BFA6C6A4}" type="presParOf" srcId="{1F446BFC-3012-4BE6-A271-47BE4ECADA2A}" destId="{B0310E8E-93A7-433B-A1FF-906F4865BE19}" srcOrd="0" destOrd="0" presId="urn:microsoft.com/office/officeart/2018/5/layout/IconCircleLabelList"/>
    <dgm:cxn modelId="{92D2CBBE-DD74-4B72-951F-0243ED3A9249}" type="presParOf" srcId="{1F446BFC-3012-4BE6-A271-47BE4ECADA2A}" destId="{7CE07480-A13B-4353-89AC-9F40A91AE7D6}" srcOrd="1" destOrd="0" presId="urn:microsoft.com/office/officeart/2018/5/layout/IconCircleLabelList"/>
    <dgm:cxn modelId="{223AB8BD-8966-42CB-9B15-1D1E1B256DF8}" type="presParOf" srcId="{1F446BFC-3012-4BE6-A271-47BE4ECADA2A}" destId="{8264B5A6-2782-4DDF-A834-0E40DFA1230D}" srcOrd="2" destOrd="0" presId="urn:microsoft.com/office/officeart/2018/5/layout/IconCircleLabelList"/>
    <dgm:cxn modelId="{E53C7925-E6FA-4A4C-93C9-03D24B74ECB9}" type="presParOf" srcId="{1F446BFC-3012-4BE6-A271-47BE4ECADA2A}" destId="{94659407-74FA-4EE4-B6F5-E6748A1F057B}" srcOrd="3" destOrd="0" presId="urn:microsoft.com/office/officeart/2018/5/layout/IconCircleLabelList"/>
    <dgm:cxn modelId="{08AD3DAC-D16C-451A-8213-2D0F87D5CC4C}" type="presParOf" srcId="{B82921E7-57C5-4874-B3CE-78581F9DE470}" destId="{6CAC0FC1-38D2-423F-9B50-8EDAEB726866}" srcOrd="5" destOrd="0" presId="urn:microsoft.com/office/officeart/2018/5/layout/IconCircleLabelList"/>
    <dgm:cxn modelId="{99D4A83D-962F-458B-9D71-FECB6DD3CA4F}" type="presParOf" srcId="{B82921E7-57C5-4874-B3CE-78581F9DE470}" destId="{80E15F2D-18F6-41FF-BA99-AACEFCA0981D}" srcOrd="6" destOrd="0" presId="urn:microsoft.com/office/officeart/2018/5/layout/IconCircleLabelList"/>
    <dgm:cxn modelId="{521A05E4-EE7C-42EF-9E2E-50AF3EB6DB3A}" type="presParOf" srcId="{80E15F2D-18F6-41FF-BA99-AACEFCA0981D}" destId="{A21F0FB6-789D-48C1-A91F-416D1B42D5C5}" srcOrd="0" destOrd="0" presId="urn:microsoft.com/office/officeart/2018/5/layout/IconCircleLabelList"/>
    <dgm:cxn modelId="{9BB426EC-4360-43A7-86C8-6A8F8814D67F}" type="presParOf" srcId="{80E15F2D-18F6-41FF-BA99-AACEFCA0981D}" destId="{C38592F1-1245-48FF-A709-2332C2F31C7D}" srcOrd="1" destOrd="0" presId="urn:microsoft.com/office/officeart/2018/5/layout/IconCircleLabelList"/>
    <dgm:cxn modelId="{CDD41296-B1A4-4377-93A0-8544092CE369}" type="presParOf" srcId="{80E15F2D-18F6-41FF-BA99-AACEFCA0981D}" destId="{ED8DE1BF-64AE-48FA-BDA8-493D84FBC64A}" srcOrd="2" destOrd="0" presId="urn:microsoft.com/office/officeart/2018/5/layout/IconCircleLabelList"/>
    <dgm:cxn modelId="{A469A7FC-2E8B-469B-A754-979493118D6D}" type="presParOf" srcId="{80E15F2D-18F6-41FF-BA99-AACEFCA0981D}" destId="{FD6A9550-AAC7-4837-97CB-9CF24316F9F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4EB6AB-7C82-426C-8149-33A0ABE70FC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ED6AE4-082E-4FF1-A432-2BE9CFEDD149}">
      <dgm:prSet/>
      <dgm:spPr/>
      <dgm:t>
        <a:bodyPr/>
        <a:lstStyle/>
        <a:p>
          <a:pPr>
            <a:defRPr cap="all"/>
          </a:pPr>
          <a:r>
            <a:rPr lang="en-GB"/>
            <a:t>Dealing with more difficult / diverse/ large / fast data</a:t>
          </a:r>
          <a:endParaRPr lang="en-US"/>
        </a:p>
      </dgm:t>
    </dgm:pt>
    <dgm:pt modelId="{9EE1987A-77F7-4C2E-9C7D-F94D092BDB04}" type="parTrans" cxnId="{7AAFEC1B-6553-49D2-A4C0-A9F48D0D3B3C}">
      <dgm:prSet/>
      <dgm:spPr/>
      <dgm:t>
        <a:bodyPr/>
        <a:lstStyle/>
        <a:p>
          <a:endParaRPr lang="en-US"/>
        </a:p>
      </dgm:t>
    </dgm:pt>
    <dgm:pt modelId="{233CB465-3100-443D-BC75-3EA7B29E0143}" type="sibTrans" cxnId="{7AAFEC1B-6553-49D2-A4C0-A9F48D0D3B3C}">
      <dgm:prSet/>
      <dgm:spPr/>
      <dgm:t>
        <a:bodyPr/>
        <a:lstStyle/>
        <a:p>
          <a:endParaRPr lang="en-US"/>
        </a:p>
      </dgm:t>
    </dgm:pt>
    <dgm:pt modelId="{8ECF7EC1-0B51-4CA9-9E04-39386EFC9FC2}">
      <dgm:prSet/>
      <dgm:spPr/>
      <dgm:t>
        <a:bodyPr/>
        <a:lstStyle/>
        <a:p>
          <a:pPr>
            <a:defRPr cap="all"/>
          </a:pPr>
          <a:r>
            <a:rPr lang="en-GB"/>
            <a:t>Essentially a  computing problem</a:t>
          </a:r>
          <a:endParaRPr lang="en-US"/>
        </a:p>
      </dgm:t>
    </dgm:pt>
    <dgm:pt modelId="{66CBF330-6C05-47AF-9DFD-157EB3DE956B}" type="parTrans" cxnId="{66EC555B-E4F4-4A37-856E-E9CF96291FAC}">
      <dgm:prSet/>
      <dgm:spPr/>
      <dgm:t>
        <a:bodyPr/>
        <a:lstStyle/>
        <a:p>
          <a:endParaRPr lang="en-US"/>
        </a:p>
      </dgm:t>
    </dgm:pt>
    <dgm:pt modelId="{508841CD-8293-4C57-BBEE-8550708192F2}" type="sibTrans" cxnId="{66EC555B-E4F4-4A37-856E-E9CF96291FAC}">
      <dgm:prSet/>
      <dgm:spPr/>
      <dgm:t>
        <a:bodyPr/>
        <a:lstStyle/>
        <a:p>
          <a:endParaRPr lang="en-US"/>
        </a:p>
      </dgm:t>
    </dgm:pt>
    <dgm:pt modelId="{732E41F7-07F5-4AF4-A6B5-C435BAD3F894}">
      <dgm:prSet/>
      <dgm:spPr/>
      <dgm:t>
        <a:bodyPr/>
        <a:lstStyle/>
        <a:p>
          <a:pPr>
            <a:defRPr cap="all"/>
          </a:pPr>
          <a:r>
            <a:rPr lang="en-GB"/>
            <a:t>Probably cloud</a:t>
          </a:r>
          <a:endParaRPr lang="en-US"/>
        </a:p>
      </dgm:t>
    </dgm:pt>
    <dgm:pt modelId="{4CE133D2-A0E7-4B58-8E38-33DAE27CE314}" type="parTrans" cxnId="{CA3E42ED-F461-493C-8845-D913E3F38C17}">
      <dgm:prSet/>
      <dgm:spPr/>
      <dgm:t>
        <a:bodyPr/>
        <a:lstStyle/>
        <a:p>
          <a:endParaRPr lang="en-US"/>
        </a:p>
      </dgm:t>
    </dgm:pt>
    <dgm:pt modelId="{FAC8DF0F-80AF-44F7-8E72-32CCFCF8C1C5}" type="sibTrans" cxnId="{CA3E42ED-F461-493C-8845-D913E3F38C17}">
      <dgm:prSet/>
      <dgm:spPr/>
      <dgm:t>
        <a:bodyPr/>
        <a:lstStyle/>
        <a:p>
          <a:endParaRPr lang="en-US"/>
        </a:p>
      </dgm:t>
    </dgm:pt>
    <dgm:pt modelId="{1A984B35-4430-40E7-855A-1175AA457ED0}" type="pres">
      <dgm:prSet presAssocID="{AC4EB6AB-7C82-426C-8149-33A0ABE70FCD}" presName="root" presStyleCnt="0">
        <dgm:presLayoutVars>
          <dgm:dir/>
          <dgm:resizeHandles val="exact"/>
        </dgm:presLayoutVars>
      </dgm:prSet>
      <dgm:spPr/>
    </dgm:pt>
    <dgm:pt modelId="{E6C6025B-BB2B-4617-8AB3-3548171C0030}" type="pres">
      <dgm:prSet presAssocID="{E3ED6AE4-082E-4FF1-A432-2BE9CFEDD149}" presName="compNode" presStyleCnt="0"/>
      <dgm:spPr/>
    </dgm:pt>
    <dgm:pt modelId="{A025FE79-DF48-41BD-9E34-10007170A018}" type="pres">
      <dgm:prSet presAssocID="{E3ED6AE4-082E-4FF1-A432-2BE9CFEDD149}" presName="iconBgRect" presStyleLbl="bgShp" presStyleIdx="0" presStyleCnt="3"/>
      <dgm:spPr/>
    </dgm:pt>
    <dgm:pt modelId="{03510A8A-2A54-4EB0-A42C-D019314540F5}" type="pres">
      <dgm:prSet presAssocID="{E3ED6AE4-082E-4FF1-A432-2BE9CFEDD1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2C4ABD1-59D2-4832-8AA3-82E978ECD014}" type="pres">
      <dgm:prSet presAssocID="{E3ED6AE4-082E-4FF1-A432-2BE9CFEDD149}" presName="spaceRect" presStyleCnt="0"/>
      <dgm:spPr/>
    </dgm:pt>
    <dgm:pt modelId="{715563B1-3A08-4AE9-84F4-A01FE7FB42CB}" type="pres">
      <dgm:prSet presAssocID="{E3ED6AE4-082E-4FF1-A432-2BE9CFEDD149}" presName="textRect" presStyleLbl="revTx" presStyleIdx="0" presStyleCnt="3">
        <dgm:presLayoutVars>
          <dgm:chMax val="1"/>
          <dgm:chPref val="1"/>
        </dgm:presLayoutVars>
      </dgm:prSet>
      <dgm:spPr/>
    </dgm:pt>
    <dgm:pt modelId="{87559D78-65E3-4488-A116-78DB593C6C4A}" type="pres">
      <dgm:prSet presAssocID="{233CB465-3100-443D-BC75-3EA7B29E0143}" presName="sibTrans" presStyleCnt="0"/>
      <dgm:spPr/>
    </dgm:pt>
    <dgm:pt modelId="{F5FACDE7-5325-42F3-B5AB-F5F2C6399979}" type="pres">
      <dgm:prSet presAssocID="{8ECF7EC1-0B51-4CA9-9E04-39386EFC9FC2}" presName="compNode" presStyleCnt="0"/>
      <dgm:spPr/>
    </dgm:pt>
    <dgm:pt modelId="{F56832C0-A6C4-4C63-8E5F-537490DF44A3}" type="pres">
      <dgm:prSet presAssocID="{8ECF7EC1-0B51-4CA9-9E04-39386EFC9FC2}" presName="iconBgRect" presStyleLbl="bgShp" presStyleIdx="1" presStyleCnt="3"/>
      <dgm:spPr/>
    </dgm:pt>
    <dgm:pt modelId="{0E2DA6B8-D761-4948-AE32-4769F24DE8C6}" type="pres">
      <dgm:prSet presAssocID="{8ECF7EC1-0B51-4CA9-9E04-39386EFC9FC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3373A4EE-57D0-4B4E-8E69-2BD8871EDDE8}" type="pres">
      <dgm:prSet presAssocID="{8ECF7EC1-0B51-4CA9-9E04-39386EFC9FC2}" presName="spaceRect" presStyleCnt="0"/>
      <dgm:spPr/>
    </dgm:pt>
    <dgm:pt modelId="{1D6DABAD-4672-4D00-9234-20DE3676856A}" type="pres">
      <dgm:prSet presAssocID="{8ECF7EC1-0B51-4CA9-9E04-39386EFC9FC2}" presName="textRect" presStyleLbl="revTx" presStyleIdx="1" presStyleCnt="3">
        <dgm:presLayoutVars>
          <dgm:chMax val="1"/>
          <dgm:chPref val="1"/>
        </dgm:presLayoutVars>
      </dgm:prSet>
      <dgm:spPr/>
    </dgm:pt>
    <dgm:pt modelId="{A17756A6-D0E9-4EE1-9337-D5BE9D4DD8C2}" type="pres">
      <dgm:prSet presAssocID="{508841CD-8293-4C57-BBEE-8550708192F2}" presName="sibTrans" presStyleCnt="0"/>
      <dgm:spPr/>
    </dgm:pt>
    <dgm:pt modelId="{22C70413-39C4-4050-A072-7A7EB3B29B5E}" type="pres">
      <dgm:prSet presAssocID="{732E41F7-07F5-4AF4-A6B5-C435BAD3F894}" presName="compNode" presStyleCnt="0"/>
      <dgm:spPr/>
    </dgm:pt>
    <dgm:pt modelId="{F42164D6-7489-4EA9-B901-B3DD8C66BE89}" type="pres">
      <dgm:prSet presAssocID="{732E41F7-07F5-4AF4-A6B5-C435BAD3F894}" presName="iconBgRect" presStyleLbl="bgShp" presStyleIdx="2" presStyleCnt="3"/>
      <dgm:spPr/>
    </dgm:pt>
    <dgm:pt modelId="{3F1A477E-E30C-4209-87CD-A50075DE95D0}" type="pres">
      <dgm:prSet presAssocID="{732E41F7-07F5-4AF4-A6B5-C435BAD3F8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F7E1209B-F0D9-45E3-8AB7-BF8E066F6538}" type="pres">
      <dgm:prSet presAssocID="{732E41F7-07F5-4AF4-A6B5-C435BAD3F894}" presName="spaceRect" presStyleCnt="0"/>
      <dgm:spPr/>
    </dgm:pt>
    <dgm:pt modelId="{972B4497-9B45-42B3-8F07-90A269D4F2AE}" type="pres">
      <dgm:prSet presAssocID="{732E41F7-07F5-4AF4-A6B5-C435BAD3F8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AFEC1B-6553-49D2-A4C0-A9F48D0D3B3C}" srcId="{AC4EB6AB-7C82-426C-8149-33A0ABE70FCD}" destId="{E3ED6AE4-082E-4FF1-A432-2BE9CFEDD149}" srcOrd="0" destOrd="0" parTransId="{9EE1987A-77F7-4C2E-9C7D-F94D092BDB04}" sibTransId="{233CB465-3100-443D-BC75-3EA7B29E0143}"/>
    <dgm:cxn modelId="{4738CD39-AE1B-45CC-9471-A4DB912D91C2}" type="presOf" srcId="{732E41F7-07F5-4AF4-A6B5-C435BAD3F894}" destId="{972B4497-9B45-42B3-8F07-90A269D4F2AE}" srcOrd="0" destOrd="0" presId="urn:microsoft.com/office/officeart/2018/5/layout/IconCircleLabelList"/>
    <dgm:cxn modelId="{66EC555B-E4F4-4A37-856E-E9CF96291FAC}" srcId="{AC4EB6AB-7C82-426C-8149-33A0ABE70FCD}" destId="{8ECF7EC1-0B51-4CA9-9E04-39386EFC9FC2}" srcOrd="1" destOrd="0" parTransId="{66CBF330-6C05-47AF-9DFD-157EB3DE956B}" sibTransId="{508841CD-8293-4C57-BBEE-8550708192F2}"/>
    <dgm:cxn modelId="{6A87B944-2B8A-4B88-9BEF-A7EBBF8E69BC}" type="presOf" srcId="{AC4EB6AB-7C82-426C-8149-33A0ABE70FCD}" destId="{1A984B35-4430-40E7-855A-1175AA457ED0}" srcOrd="0" destOrd="0" presId="urn:microsoft.com/office/officeart/2018/5/layout/IconCircleLabelList"/>
    <dgm:cxn modelId="{FFE26C7C-278A-4A2A-B558-DBDE8EEC68CE}" type="presOf" srcId="{8ECF7EC1-0B51-4CA9-9E04-39386EFC9FC2}" destId="{1D6DABAD-4672-4D00-9234-20DE3676856A}" srcOrd="0" destOrd="0" presId="urn:microsoft.com/office/officeart/2018/5/layout/IconCircleLabelList"/>
    <dgm:cxn modelId="{CA3E42ED-F461-493C-8845-D913E3F38C17}" srcId="{AC4EB6AB-7C82-426C-8149-33A0ABE70FCD}" destId="{732E41F7-07F5-4AF4-A6B5-C435BAD3F894}" srcOrd="2" destOrd="0" parTransId="{4CE133D2-A0E7-4B58-8E38-33DAE27CE314}" sibTransId="{FAC8DF0F-80AF-44F7-8E72-32CCFCF8C1C5}"/>
    <dgm:cxn modelId="{3DC2BCFB-DAAA-4F59-9517-9E204A1CE417}" type="presOf" srcId="{E3ED6AE4-082E-4FF1-A432-2BE9CFEDD149}" destId="{715563B1-3A08-4AE9-84F4-A01FE7FB42CB}" srcOrd="0" destOrd="0" presId="urn:microsoft.com/office/officeart/2018/5/layout/IconCircleLabelList"/>
    <dgm:cxn modelId="{093CA01F-8A88-4537-8F37-58EE547E3458}" type="presParOf" srcId="{1A984B35-4430-40E7-855A-1175AA457ED0}" destId="{E6C6025B-BB2B-4617-8AB3-3548171C0030}" srcOrd="0" destOrd="0" presId="urn:microsoft.com/office/officeart/2018/5/layout/IconCircleLabelList"/>
    <dgm:cxn modelId="{2125D106-844A-4AF4-B0BC-D3705F7E53C4}" type="presParOf" srcId="{E6C6025B-BB2B-4617-8AB3-3548171C0030}" destId="{A025FE79-DF48-41BD-9E34-10007170A018}" srcOrd="0" destOrd="0" presId="urn:microsoft.com/office/officeart/2018/5/layout/IconCircleLabelList"/>
    <dgm:cxn modelId="{9C8D46DC-7614-4CA0-99E8-DCC297385D80}" type="presParOf" srcId="{E6C6025B-BB2B-4617-8AB3-3548171C0030}" destId="{03510A8A-2A54-4EB0-A42C-D019314540F5}" srcOrd="1" destOrd="0" presId="urn:microsoft.com/office/officeart/2018/5/layout/IconCircleLabelList"/>
    <dgm:cxn modelId="{C7296E7F-669A-4C1F-92D8-FDD90BF41184}" type="presParOf" srcId="{E6C6025B-BB2B-4617-8AB3-3548171C0030}" destId="{C2C4ABD1-59D2-4832-8AA3-82E978ECD014}" srcOrd="2" destOrd="0" presId="urn:microsoft.com/office/officeart/2018/5/layout/IconCircleLabelList"/>
    <dgm:cxn modelId="{8E6E2644-0C26-480B-B915-8F691EE3C3CE}" type="presParOf" srcId="{E6C6025B-BB2B-4617-8AB3-3548171C0030}" destId="{715563B1-3A08-4AE9-84F4-A01FE7FB42CB}" srcOrd="3" destOrd="0" presId="urn:microsoft.com/office/officeart/2018/5/layout/IconCircleLabelList"/>
    <dgm:cxn modelId="{5133667D-85C5-48F0-B7F5-DAD199969BA5}" type="presParOf" srcId="{1A984B35-4430-40E7-855A-1175AA457ED0}" destId="{87559D78-65E3-4488-A116-78DB593C6C4A}" srcOrd="1" destOrd="0" presId="urn:microsoft.com/office/officeart/2018/5/layout/IconCircleLabelList"/>
    <dgm:cxn modelId="{29F7D29B-4D88-4AF8-8461-00A2972BAAA0}" type="presParOf" srcId="{1A984B35-4430-40E7-855A-1175AA457ED0}" destId="{F5FACDE7-5325-42F3-B5AB-F5F2C6399979}" srcOrd="2" destOrd="0" presId="urn:microsoft.com/office/officeart/2018/5/layout/IconCircleLabelList"/>
    <dgm:cxn modelId="{91EA825B-30B1-45D6-B30F-D52E6112D606}" type="presParOf" srcId="{F5FACDE7-5325-42F3-B5AB-F5F2C6399979}" destId="{F56832C0-A6C4-4C63-8E5F-537490DF44A3}" srcOrd="0" destOrd="0" presId="urn:microsoft.com/office/officeart/2018/5/layout/IconCircleLabelList"/>
    <dgm:cxn modelId="{BAB566B7-3F08-4E35-89B3-48E9055267F6}" type="presParOf" srcId="{F5FACDE7-5325-42F3-B5AB-F5F2C6399979}" destId="{0E2DA6B8-D761-4948-AE32-4769F24DE8C6}" srcOrd="1" destOrd="0" presId="urn:microsoft.com/office/officeart/2018/5/layout/IconCircleLabelList"/>
    <dgm:cxn modelId="{29DC560E-7FF7-4AFF-955D-F02C6AB13E1A}" type="presParOf" srcId="{F5FACDE7-5325-42F3-B5AB-F5F2C6399979}" destId="{3373A4EE-57D0-4B4E-8E69-2BD8871EDDE8}" srcOrd="2" destOrd="0" presId="urn:microsoft.com/office/officeart/2018/5/layout/IconCircleLabelList"/>
    <dgm:cxn modelId="{5A6D0992-2930-48D1-A5D9-F8276390B78D}" type="presParOf" srcId="{F5FACDE7-5325-42F3-B5AB-F5F2C6399979}" destId="{1D6DABAD-4672-4D00-9234-20DE3676856A}" srcOrd="3" destOrd="0" presId="urn:microsoft.com/office/officeart/2018/5/layout/IconCircleLabelList"/>
    <dgm:cxn modelId="{F7B426A3-9736-4006-A3A8-344FD9798701}" type="presParOf" srcId="{1A984B35-4430-40E7-855A-1175AA457ED0}" destId="{A17756A6-D0E9-4EE1-9337-D5BE9D4DD8C2}" srcOrd="3" destOrd="0" presId="urn:microsoft.com/office/officeart/2018/5/layout/IconCircleLabelList"/>
    <dgm:cxn modelId="{20CC4B18-E988-4E42-8716-25E1B8A017CA}" type="presParOf" srcId="{1A984B35-4430-40E7-855A-1175AA457ED0}" destId="{22C70413-39C4-4050-A072-7A7EB3B29B5E}" srcOrd="4" destOrd="0" presId="urn:microsoft.com/office/officeart/2018/5/layout/IconCircleLabelList"/>
    <dgm:cxn modelId="{1165CB2F-63DC-4F04-9587-E830DBD60165}" type="presParOf" srcId="{22C70413-39C4-4050-A072-7A7EB3B29B5E}" destId="{F42164D6-7489-4EA9-B901-B3DD8C66BE89}" srcOrd="0" destOrd="0" presId="urn:microsoft.com/office/officeart/2018/5/layout/IconCircleLabelList"/>
    <dgm:cxn modelId="{0702E1B4-CA6F-481A-92BE-32875148B72D}" type="presParOf" srcId="{22C70413-39C4-4050-A072-7A7EB3B29B5E}" destId="{3F1A477E-E30C-4209-87CD-A50075DE95D0}" srcOrd="1" destOrd="0" presId="urn:microsoft.com/office/officeart/2018/5/layout/IconCircleLabelList"/>
    <dgm:cxn modelId="{B7859459-C562-481E-8DBC-FD83266B9ACE}" type="presParOf" srcId="{22C70413-39C4-4050-A072-7A7EB3B29B5E}" destId="{F7E1209B-F0D9-45E3-8AB7-BF8E066F6538}" srcOrd="2" destOrd="0" presId="urn:microsoft.com/office/officeart/2018/5/layout/IconCircleLabelList"/>
    <dgm:cxn modelId="{5ED566A4-7421-4073-BCFB-517AD60E1362}" type="presParOf" srcId="{22C70413-39C4-4050-A072-7A7EB3B29B5E}" destId="{972B4497-9B45-42B3-8F07-90A269D4F2A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BDDE96-4B12-429B-9D86-8F924263D2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DDA44E-0686-4071-8621-00D107C5169D}">
      <dgm:prSet/>
      <dgm:spPr/>
      <dgm:t>
        <a:bodyPr/>
        <a:lstStyle/>
        <a:p>
          <a:r>
            <a:rPr lang="en-US"/>
            <a:t>3 three separate challenges that tested my ability to build Big Data solutions for:</a:t>
          </a:r>
        </a:p>
      </dgm:t>
    </dgm:pt>
    <dgm:pt modelId="{719B8605-FC2F-4949-8B5C-6593E482DF7B}" type="parTrans" cxnId="{280B68A0-2D5E-42FF-A9C4-0FC97858DB7B}">
      <dgm:prSet/>
      <dgm:spPr/>
      <dgm:t>
        <a:bodyPr/>
        <a:lstStyle/>
        <a:p>
          <a:endParaRPr lang="en-US"/>
        </a:p>
      </dgm:t>
    </dgm:pt>
    <dgm:pt modelId="{34AF6739-9BD1-4515-9576-3ACED3417633}" type="sibTrans" cxnId="{280B68A0-2D5E-42FF-A9C4-0FC97858DB7B}">
      <dgm:prSet/>
      <dgm:spPr/>
      <dgm:t>
        <a:bodyPr/>
        <a:lstStyle/>
        <a:p>
          <a:endParaRPr lang="en-US"/>
        </a:p>
      </dgm:t>
    </dgm:pt>
    <dgm:pt modelId="{B343F9C2-1AC1-4086-87E2-4B2DD5D47263}">
      <dgm:prSet/>
      <dgm:spPr/>
      <dgm:t>
        <a:bodyPr/>
        <a:lstStyle/>
        <a:p>
          <a:r>
            <a:rPr lang="en-US"/>
            <a:t>processing data at rest (processing one week’s stock inventory data to add it to a data warehouse)</a:t>
          </a:r>
        </a:p>
      </dgm:t>
    </dgm:pt>
    <dgm:pt modelId="{9FD416D0-E3E4-4A6C-83F2-53FB32D190DC}" type="parTrans" cxnId="{6DD4FB6D-AD8D-4286-8C3C-84D3FE40A54C}">
      <dgm:prSet/>
      <dgm:spPr/>
      <dgm:t>
        <a:bodyPr/>
        <a:lstStyle/>
        <a:p>
          <a:endParaRPr lang="en-US"/>
        </a:p>
      </dgm:t>
    </dgm:pt>
    <dgm:pt modelId="{0724E525-027D-4FF2-BD1B-8D980E675B75}" type="sibTrans" cxnId="{6DD4FB6D-AD8D-4286-8C3C-84D3FE40A54C}">
      <dgm:prSet/>
      <dgm:spPr/>
      <dgm:t>
        <a:bodyPr/>
        <a:lstStyle/>
        <a:p>
          <a:endParaRPr lang="en-US"/>
        </a:p>
      </dgm:t>
    </dgm:pt>
    <dgm:pt modelId="{DDBB4FD9-BA39-4476-A2E4-51FA0450F86B}">
      <dgm:prSet/>
      <dgm:spPr/>
      <dgm:t>
        <a:bodyPr/>
        <a:lstStyle/>
        <a:p>
          <a:r>
            <a:rPr lang="en-US"/>
            <a:t>processing data in motion (real-time stock adjustments from a simulated chain of retail stores, aggregating it over non overlapping one-minute intervals and analysing the results.)</a:t>
          </a:r>
        </a:p>
      </dgm:t>
    </dgm:pt>
    <dgm:pt modelId="{9E2A9903-CD28-48E5-8D02-B2AAF6DBB1D8}" type="parTrans" cxnId="{71D131FD-861B-4746-A888-05056B50E3F7}">
      <dgm:prSet/>
      <dgm:spPr/>
      <dgm:t>
        <a:bodyPr/>
        <a:lstStyle/>
        <a:p>
          <a:endParaRPr lang="en-US"/>
        </a:p>
      </dgm:t>
    </dgm:pt>
    <dgm:pt modelId="{A1814CC0-E49C-4799-B15F-B99E2B45186B}" type="sibTrans" cxnId="{71D131FD-861B-4746-A888-05056B50E3F7}">
      <dgm:prSet/>
      <dgm:spPr/>
      <dgm:t>
        <a:bodyPr/>
        <a:lstStyle/>
        <a:p>
          <a:endParaRPr lang="en-US"/>
        </a:p>
      </dgm:t>
    </dgm:pt>
    <dgm:pt modelId="{FE161EA2-8050-4E7F-B0EC-A8C029E285FE}">
      <dgm:prSet/>
      <dgm:spPr/>
      <dgm:t>
        <a:bodyPr/>
        <a:lstStyle/>
        <a:p>
          <a:r>
            <a:rPr lang="en-US"/>
            <a:t>orchestrating Big Data solutions (using Azure Data Factory to load data for each store and each week for a full year into a data warehouse and then analysing the output)</a:t>
          </a:r>
        </a:p>
      </dgm:t>
    </dgm:pt>
    <dgm:pt modelId="{C208AB36-CA4E-4ADB-B904-E0338EA5F202}" type="parTrans" cxnId="{9439C235-41B5-4327-823A-3FC78099AAF4}">
      <dgm:prSet/>
      <dgm:spPr/>
      <dgm:t>
        <a:bodyPr/>
        <a:lstStyle/>
        <a:p>
          <a:endParaRPr lang="en-US"/>
        </a:p>
      </dgm:t>
    </dgm:pt>
    <dgm:pt modelId="{728363DD-688D-4943-8EA2-2483F06F7F25}" type="sibTrans" cxnId="{9439C235-41B5-4327-823A-3FC78099AAF4}">
      <dgm:prSet/>
      <dgm:spPr/>
      <dgm:t>
        <a:bodyPr/>
        <a:lstStyle/>
        <a:p>
          <a:endParaRPr lang="en-US"/>
        </a:p>
      </dgm:t>
    </dgm:pt>
    <dgm:pt modelId="{5C603C16-D74F-4D0A-B76A-FBE21F6B6A6D}" type="pres">
      <dgm:prSet presAssocID="{A5BDDE96-4B12-429B-9D86-8F924263D227}" presName="root" presStyleCnt="0">
        <dgm:presLayoutVars>
          <dgm:dir/>
          <dgm:resizeHandles val="exact"/>
        </dgm:presLayoutVars>
      </dgm:prSet>
      <dgm:spPr/>
    </dgm:pt>
    <dgm:pt modelId="{E38051F8-A3F5-4416-9975-DED882C14497}" type="pres">
      <dgm:prSet presAssocID="{03DDA44E-0686-4071-8621-00D107C5169D}" presName="compNode" presStyleCnt="0"/>
      <dgm:spPr/>
    </dgm:pt>
    <dgm:pt modelId="{C95D6E6D-20AA-40DD-80D9-2E2CC8A853F0}" type="pres">
      <dgm:prSet presAssocID="{03DDA44E-0686-4071-8621-00D107C5169D}" presName="bgRect" presStyleLbl="bgShp" presStyleIdx="0" presStyleCnt="4"/>
      <dgm:spPr/>
    </dgm:pt>
    <dgm:pt modelId="{92D97AAA-EA8E-4DE4-A6EA-49A6734B6003}" type="pres">
      <dgm:prSet presAssocID="{03DDA44E-0686-4071-8621-00D107C516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E883AF5B-FD0F-4103-A391-D5C31465439A}" type="pres">
      <dgm:prSet presAssocID="{03DDA44E-0686-4071-8621-00D107C5169D}" presName="spaceRect" presStyleCnt="0"/>
      <dgm:spPr/>
    </dgm:pt>
    <dgm:pt modelId="{ADCAFC5B-EC64-4E45-AC8F-9DFC27B0F087}" type="pres">
      <dgm:prSet presAssocID="{03DDA44E-0686-4071-8621-00D107C5169D}" presName="parTx" presStyleLbl="revTx" presStyleIdx="0" presStyleCnt="4">
        <dgm:presLayoutVars>
          <dgm:chMax val="0"/>
          <dgm:chPref val="0"/>
        </dgm:presLayoutVars>
      </dgm:prSet>
      <dgm:spPr/>
    </dgm:pt>
    <dgm:pt modelId="{45F06D76-754F-4012-987B-51DA03094C2F}" type="pres">
      <dgm:prSet presAssocID="{34AF6739-9BD1-4515-9576-3ACED3417633}" presName="sibTrans" presStyleCnt="0"/>
      <dgm:spPr/>
    </dgm:pt>
    <dgm:pt modelId="{0C506CC6-9FEC-4FEC-926C-D07A595A68AE}" type="pres">
      <dgm:prSet presAssocID="{B343F9C2-1AC1-4086-87E2-4B2DD5D47263}" presName="compNode" presStyleCnt="0"/>
      <dgm:spPr/>
    </dgm:pt>
    <dgm:pt modelId="{4DDFB7F9-D307-43E7-811B-3EE00BD3DE02}" type="pres">
      <dgm:prSet presAssocID="{B343F9C2-1AC1-4086-87E2-4B2DD5D47263}" presName="bgRect" presStyleLbl="bgShp" presStyleIdx="1" presStyleCnt="4"/>
      <dgm:spPr/>
    </dgm:pt>
    <dgm:pt modelId="{EDDA58E3-C0C4-4EAE-8395-07DF834A805B}" type="pres">
      <dgm:prSet presAssocID="{B343F9C2-1AC1-4086-87E2-4B2DD5D472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"/>
        </a:ext>
      </dgm:extLst>
    </dgm:pt>
    <dgm:pt modelId="{207EC70D-4A05-4379-9CEB-FAD3EC052309}" type="pres">
      <dgm:prSet presAssocID="{B343F9C2-1AC1-4086-87E2-4B2DD5D47263}" presName="spaceRect" presStyleCnt="0"/>
      <dgm:spPr/>
    </dgm:pt>
    <dgm:pt modelId="{C387F733-BE60-4A77-9B78-4A507E24AE90}" type="pres">
      <dgm:prSet presAssocID="{B343F9C2-1AC1-4086-87E2-4B2DD5D47263}" presName="parTx" presStyleLbl="revTx" presStyleIdx="1" presStyleCnt="4">
        <dgm:presLayoutVars>
          <dgm:chMax val="0"/>
          <dgm:chPref val="0"/>
        </dgm:presLayoutVars>
      </dgm:prSet>
      <dgm:spPr/>
    </dgm:pt>
    <dgm:pt modelId="{DE4BAEC3-A9DB-41F6-B178-1FA57CB50647}" type="pres">
      <dgm:prSet presAssocID="{0724E525-027D-4FF2-BD1B-8D980E675B75}" presName="sibTrans" presStyleCnt="0"/>
      <dgm:spPr/>
    </dgm:pt>
    <dgm:pt modelId="{39560BFE-DAFA-4867-9D00-58F715648963}" type="pres">
      <dgm:prSet presAssocID="{DDBB4FD9-BA39-4476-A2E4-51FA0450F86B}" presName="compNode" presStyleCnt="0"/>
      <dgm:spPr/>
    </dgm:pt>
    <dgm:pt modelId="{DBBE3675-18D4-4B4C-BAE7-CD2AEA371B52}" type="pres">
      <dgm:prSet presAssocID="{DDBB4FD9-BA39-4476-A2E4-51FA0450F86B}" presName="bgRect" presStyleLbl="bgShp" presStyleIdx="2" presStyleCnt="4"/>
      <dgm:spPr/>
    </dgm:pt>
    <dgm:pt modelId="{28D1C60A-8E55-49C0-93B4-A9DA5F33548D}" type="pres">
      <dgm:prSet presAssocID="{DDBB4FD9-BA39-4476-A2E4-51FA0450F8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"/>
        </a:ext>
      </dgm:extLst>
    </dgm:pt>
    <dgm:pt modelId="{D8CDE413-DFCA-4742-A7D0-ECE3ECC65AA5}" type="pres">
      <dgm:prSet presAssocID="{DDBB4FD9-BA39-4476-A2E4-51FA0450F86B}" presName="spaceRect" presStyleCnt="0"/>
      <dgm:spPr/>
    </dgm:pt>
    <dgm:pt modelId="{4A3AFB2E-2D1C-432B-AFFA-3BB87546DE2A}" type="pres">
      <dgm:prSet presAssocID="{DDBB4FD9-BA39-4476-A2E4-51FA0450F86B}" presName="parTx" presStyleLbl="revTx" presStyleIdx="2" presStyleCnt="4">
        <dgm:presLayoutVars>
          <dgm:chMax val="0"/>
          <dgm:chPref val="0"/>
        </dgm:presLayoutVars>
      </dgm:prSet>
      <dgm:spPr/>
    </dgm:pt>
    <dgm:pt modelId="{8233C5B1-89E0-45B0-B24F-E1CD04119CDF}" type="pres">
      <dgm:prSet presAssocID="{A1814CC0-E49C-4799-B15F-B99E2B45186B}" presName="sibTrans" presStyleCnt="0"/>
      <dgm:spPr/>
    </dgm:pt>
    <dgm:pt modelId="{5134F221-D53F-44CD-BA4C-EB70714CE9BC}" type="pres">
      <dgm:prSet presAssocID="{FE161EA2-8050-4E7F-B0EC-A8C029E285FE}" presName="compNode" presStyleCnt="0"/>
      <dgm:spPr/>
    </dgm:pt>
    <dgm:pt modelId="{D8249131-F750-4C38-9762-B2A6EFFCC09C}" type="pres">
      <dgm:prSet presAssocID="{FE161EA2-8050-4E7F-B0EC-A8C029E285FE}" presName="bgRect" presStyleLbl="bgShp" presStyleIdx="3" presStyleCnt="4"/>
      <dgm:spPr/>
    </dgm:pt>
    <dgm:pt modelId="{4EC04D6D-D416-4DBE-B92A-6A97E588667C}" type="pres">
      <dgm:prSet presAssocID="{FE161EA2-8050-4E7F-B0EC-A8C029E285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D8A5958-BDE7-49DD-B91F-7C0E861E732D}" type="pres">
      <dgm:prSet presAssocID="{FE161EA2-8050-4E7F-B0EC-A8C029E285FE}" presName="spaceRect" presStyleCnt="0"/>
      <dgm:spPr/>
    </dgm:pt>
    <dgm:pt modelId="{161CCD6F-3913-477E-B224-493237801C87}" type="pres">
      <dgm:prSet presAssocID="{FE161EA2-8050-4E7F-B0EC-A8C029E285F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439C235-41B5-4327-823A-3FC78099AAF4}" srcId="{A5BDDE96-4B12-429B-9D86-8F924263D227}" destId="{FE161EA2-8050-4E7F-B0EC-A8C029E285FE}" srcOrd="3" destOrd="0" parTransId="{C208AB36-CA4E-4ADB-B904-E0338EA5F202}" sibTransId="{728363DD-688D-4943-8EA2-2483F06F7F25}"/>
    <dgm:cxn modelId="{3F611E3B-F095-4663-BA0E-9AF38B91A86F}" type="presOf" srcId="{B343F9C2-1AC1-4086-87E2-4B2DD5D47263}" destId="{C387F733-BE60-4A77-9B78-4A507E24AE90}" srcOrd="0" destOrd="0" presId="urn:microsoft.com/office/officeart/2018/2/layout/IconVerticalSolidList"/>
    <dgm:cxn modelId="{C986D63C-2D36-43B3-932D-F663BF7C9E71}" type="presOf" srcId="{03DDA44E-0686-4071-8621-00D107C5169D}" destId="{ADCAFC5B-EC64-4E45-AC8F-9DFC27B0F087}" srcOrd="0" destOrd="0" presId="urn:microsoft.com/office/officeart/2018/2/layout/IconVerticalSolidList"/>
    <dgm:cxn modelId="{6DD4FB6D-AD8D-4286-8C3C-84D3FE40A54C}" srcId="{A5BDDE96-4B12-429B-9D86-8F924263D227}" destId="{B343F9C2-1AC1-4086-87E2-4B2DD5D47263}" srcOrd="1" destOrd="0" parTransId="{9FD416D0-E3E4-4A6C-83F2-53FB32D190DC}" sibTransId="{0724E525-027D-4FF2-BD1B-8D980E675B75}"/>
    <dgm:cxn modelId="{1DE4E354-1B60-4131-A0EC-DA2EEDD2E569}" type="presOf" srcId="{FE161EA2-8050-4E7F-B0EC-A8C029E285FE}" destId="{161CCD6F-3913-477E-B224-493237801C87}" srcOrd="0" destOrd="0" presId="urn:microsoft.com/office/officeart/2018/2/layout/IconVerticalSolidList"/>
    <dgm:cxn modelId="{FC94B076-21B7-448B-9771-F0700A8F06D6}" type="presOf" srcId="{A5BDDE96-4B12-429B-9D86-8F924263D227}" destId="{5C603C16-D74F-4D0A-B76A-FBE21F6B6A6D}" srcOrd="0" destOrd="0" presId="urn:microsoft.com/office/officeart/2018/2/layout/IconVerticalSolidList"/>
    <dgm:cxn modelId="{280B68A0-2D5E-42FF-A9C4-0FC97858DB7B}" srcId="{A5BDDE96-4B12-429B-9D86-8F924263D227}" destId="{03DDA44E-0686-4071-8621-00D107C5169D}" srcOrd="0" destOrd="0" parTransId="{719B8605-FC2F-4949-8B5C-6593E482DF7B}" sibTransId="{34AF6739-9BD1-4515-9576-3ACED3417633}"/>
    <dgm:cxn modelId="{B7F264DC-A807-493F-B0BA-2E270015788E}" type="presOf" srcId="{DDBB4FD9-BA39-4476-A2E4-51FA0450F86B}" destId="{4A3AFB2E-2D1C-432B-AFFA-3BB87546DE2A}" srcOrd="0" destOrd="0" presId="urn:microsoft.com/office/officeart/2018/2/layout/IconVerticalSolidList"/>
    <dgm:cxn modelId="{71D131FD-861B-4746-A888-05056B50E3F7}" srcId="{A5BDDE96-4B12-429B-9D86-8F924263D227}" destId="{DDBB4FD9-BA39-4476-A2E4-51FA0450F86B}" srcOrd="2" destOrd="0" parTransId="{9E2A9903-CD28-48E5-8D02-B2AAF6DBB1D8}" sibTransId="{A1814CC0-E49C-4799-B15F-B99E2B45186B}"/>
    <dgm:cxn modelId="{7FB91F25-BF8E-4048-97E3-05E80AA8F88C}" type="presParOf" srcId="{5C603C16-D74F-4D0A-B76A-FBE21F6B6A6D}" destId="{E38051F8-A3F5-4416-9975-DED882C14497}" srcOrd="0" destOrd="0" presId="urn:microsoft.com/office/officeart/2018/2/layout/IconVerticalSolidList"/>
    <dgm:cxn modelId="{18E86063-0DE8-409F-B716-87E633116DA1}" type="presParOf" srcId="{E38051F8-A3F5-4416-9975-DED882C14497}" destId="{C95D6E6D-20AA-40DD-80D9-2E2CC8A853F0}" srcOrd="0" destOrd="0" presId="urn:microsoft.com/office/officeart/2018/2/layout/IconVerticalSolidList"/>
    <dgm:cxn modelId="{CB52EFC2-DA60-4D3D-BF98-3460F79FCF0A}" type="presParOf" srcId="{E38051F8-A3F5-4416-9975-DED882C14497}" destId="{92D97AAA-EA8E-4DE4-A6EA-49A6734B6003}" srcOrd="1" destOrd="0" presId="urn:microsoft.com/office/officeart/2018/2/layout/IconVerticalSolidList"/>
    <dgm:cxn modelId="{CE463FD9-FB92-4C93-B745-58984620126F}" type="presParOf" srcId="{E38051F8-A3F5-4416-9975-DED882C14497}" destId="{E883AF5B-FD0F-4103-A391-D5C31465439A}" srcOrd="2" destOrd="0" presId="urn:microsoft.com/office/officeart/2018/2/layout/IconVerticalSolidList"/>
    <dgm:cxn modelId="{A425200D-3DA0-48ED-8C58-4ED5562D9958}" type="presParOf" srcId="{E38051F8-A3F5-4416-9975-DED882C14497}" destId="{ADCAFC5B-EC64-4E45-AC8F-9DFC27B0F087}" srcOrd="3" destOrd="0" presId="urn:microsoft.com/office/officeart/2018/2/layout/IconVerticalSolidList"/>
    <dgm:cxn modelId="{E0669142-BBEA-43DD-82E7-29FD2FB18DE4}" type="presParOf" srcId="{5C603C16-D74F-4D0A-B76A-FBE21F6B6A6D}" destId="{45F06D76-754F-4012-987B-51DA03094C2F}" srcOrd="1" destOrd="0" presId="urn:microsoft.com/office/officeart/2018/2/layout/IconVerticalSolidList"/>
    <dgm:cxn modelId="{B68852CC-0F3B-4F39-89E4-7BB6BF049A31}" type="presParOf" srcId="{5C603C16-D74F-4D0A-B76A-FBE21F6B6A6D}" destId="{0C506CC6-9FEC-4FEC-926C-D07A595A68AE}" srcOrd="2" destOrd="0" presId="urn:microsoft.com/office/officeart/2018/2/layout/IconVerticalSolidList"/>
    <dgm:cxn modelId="{29C823AF-5033-4475-9CA0-C1EDC34413BF}" type="presParOf" srcId="{0C506CC6-9FEC-4FEC-926C-D07A595A68AE}" destId="{4DDFB7F9-D307-43E7-811B-3EE00BD3DE02}" srcOrd="0" destOrd="0" presId="urn:microsoft.com/office/officeart/2018/2/layout/IconVerticalSolidList"/>
    <dgm:cxn modelId="{22205A89-CD39-4030-888C-2A7982D02391}" type="presParOf" srcId="{0C506CC6-9FEC-4FEC-926C-D07A595A68AE}" destId="{EDDA58E3-C0C4-4EAE-8395-07DF834A805B}" srcOrd="1" destOrd="0" presId="urn:microsoft.com/office/officeart/2018/2/layout/IconVerticalSolidList"/>
    <dgm:cxn modelId="{7C545DC9-71D8-48C9-AF92-EF0755FBD604}" type="presParOf" srcId="{0C506CC6-9FEC-4FEC-926C-D07A595A68AE}" destId="{207EC70D-4A05-4379-9CEB-FAD3EC052309}" srcOrd="2" destOrd="0" presId="urn:microsoft.com/office/officeart/2018/2/layout/IconVerticalSolidList"/>
    <dgm:cxn modelId="{5483A7F4-74B6-43D2-AE44-C701FCF3BE28}" type="presParOf" srcId="{0C506CC6-9FEC-4FEC-926C-D07A595A68AE}" destId="{C387F733-BE60-4A77-9B78-4A507E24AE90}" srcOrd="3" destOrd="0" presId="urn:microsoft.com/office/officeart/2018/2/layout/IconVerticalSolidList"/>
    <dgm:cxn modelId="{79D8A4A6-19DF-4A75-A28B-18F4304F25EF}" type="presParOf" srcId="{5C603C16-D74F-4D0A-B76A-FBE21F6B6A6D}" destId="{DE4BAEC3-A9DB-41F6-B178-1FA57CB50647}" srcOrd="3" destOrd="0" presId="urn:microsoft.com/office/officeart/2018/2/layout/IconVerticalSolidList"/>
    <dgm:cxn modelId="{1EC37F8D-6904-4ABB-BEC4-F8AB531700AA}" type="presParOf" srcId="{5C603C16-D74F-4D0A-B76A-FBE21F6B6A6D}" destId="{39560BFE-DAFA-4867-9D00-58F715648963}" srcOrd="4" destOrd="0" presId="urn:microsoft.com/office/officeart/2018/2/layout/IconVerticalSolidList"/>
    <dgm:cxn modelId="{271CDD91-60D8-4E0E-9DC7-7360F390E263}" type="presParOf" srcId="{39560BFE-DAFA-4867-9D00-58F715648963}" destId="{DBBE3675-18D4-4B4C-BAE7-CD2AEA371B52}" srcOrd="0" destOrd="0" presId="urn:microsoft.com/office/officeart/2018/2/layout/IconVerticalSolidList"/>
    <dgm:cxn modelId="{6155D2ED-5993-4E76-A245-0250B8DBF1B6}" type="presParOf" srcId="{39560BFE-DAFA-4867-9D00-58F715648963}" destId="{28D1C60A-8E55-49C0-93B4-A9DA5F33548D}" srcOrd="1" destOrd="0" presId="urn:microsoft.com/office/officeart/2018/2/layout/IconVerticalSolidList"/>
    <dgm:cxn modelId="{7DF8C63D-C51C-41B6-B320-1B0FB441DD07}" type="presParOf" srcId="{39560BFE-DAFA-4867-9D00-58F715648963}" destId="{D8CDE413-DFCA-4742-A7D0-ECE3ECC65AA5}" srcOrd="2" destOrd="0" presId="urn:microsoft.com/office/officeart/2018/2/layout/IconVerticalSolidList"/>
    <dgm:cxn modelId="{E6C2F9CB-3499-45C0-AC16-A58424BB4EB3}" type="presParOf" srcId="{39560BFE-DAFA-4867-9D00-58F715648963}" destId="{4A3AFB2E-2D1C-432B-AFFA-3BB87546DE2A}" srcOrd="3" destOrd="0" presId="urn:microsoft.com/office/officeart/2018/2/layout/IconVerticalSolidList"/>
    <dgm:cxn modelId="{E296F02F-BBF1-4194-9A9C-CB696F04A93F}" type="presParOf" srcId="{5C603C16-D74F-4D0A-B76A-FBE21F6B6A6D}" destId="{8233C5B1-89E0-45B0-B24F-E1CD04119CDF}" srcOrd="5" destOrd="0" presId="urn:microsoft.com/office/officeart/2018/2/layout/IconVerticalSolidList"/>
    <dgm:cxn modelId="{823D6B2D-3762-43FB-9B79-7457C1390B55}" type="presParOf" srcId="{5C603C16-D74F-4D0A-B76A-FBE21F6B6A6D}" destId="{5134F221-D53F-44CD-BA4C-EB70714CE9BC}" srcOrd="6" destOrd="0" presId="urn:microsoft.com/office/officeart/2018/2/layout/IconVerticalSolidList"/>
    <dgm:cxn modelId="{880CBDC4-EEB4-4A76-8168-36DBA8CD8814}" type="presParOf" srcId="{5134F221-D53F-44CD-BA4C-EB70714CE9BC}" destId="{D8249131-F750-4C38-9762-B2A6EFFCC09C}" srcOrd="0" destOrd="0" presId="urn:microsoft.com/office/officeart/2018/2/layout/IconVerticalSolidList"/>
    <dgm:cxn modelId="{DE6E79D9-6DD9-432D-96F4-03D9FF2E9D7D}" type="presParOf" srcId="{5134F221-D53F-44CD-BA4C-EB70714CE9BC}" destId="{4EC04D6D-D416-4DBE-B92A-6A97E588667C}" srcOrd="1" destOrd="0" presId="urn:microsoft.com/office/officeart/2018/2/layout/IconVerticalSolidList"/>
    <dgm:cxn modelId="{E0CA04E5-21E8-4E95-880D-22359F58E7C2}" type="presParOf" srcId="{5134F221-D53F-44CD-BA4C-EB70714CE9BC}" destId="{1D8A5958-BDE7-49DD-B91F-7C0E861E732D}" srcOrd="2" destOrd="0" presId="urn:microsoft.com/office/officeart/2018/2/layout/IconVerticalSolidList"/>
    <dgm:cxn modelId="{F7D35EAF-DAE4-41B2-B4F1-6E6AE072534D}" type="presParOf" srcId="{5134F221-D53F-44CD-BA4C-EB70714CE9BC}" destId="{161CCD6F-3913-477E-B224-493237801C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5AE58C-D5C7-4503-9B51-2A10B905E7BD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6E6307-0D53-4EFD-97E6-31F9F3A72FF8}">
      <dgm:prSet/>
      <dgm:spPr/>
      <dgm:t>
        <a:bodyPr/>
        <a:lstStyle/>
        <a:p>
          <a:pPr>
            <a:defRPr cap="all"/>
          </a:pPr>
          <a:r>
            <a:rPr lang="en-GB"/>
            <a:t>Essentially applying models that are tailored to computers’ strengths</a:t>
          </a:r>
          <a:endParaRPr lang="en-US"/>
        </a:p>
      </dgm:t>
    </dgm:pt>
    <dgm:pt modelId="{621FF846-048B-48FA-98E0-61226D4B047E}" type="parTrans" cxnId="{FC9DC7D1-80A7-4B23-B406-00B39AD6D269}">
      <dgm:prSet/>
      <dgm:spPr/>
      <dgm:t>
        <a:bodyPr/>
        <a:lstStyle/>
        <a:p>
          <a:endParaRPr lang="en-US"/>
        </a:p>
      </dgm:t>
    </dgm:pt>
    <dgm:pt modelId="{FC990899-6FBC-4706-A472-6B29FF63375E}" type="sibTrans" cxnId="{FC9DC7D1-80A7-4B23-B406-00B39AD6D269}">
      <dgm:prSet/>
      <dgm:spPr/>
      <dgm:t>
        <a:bodyPr/>
        <a:lstStyle/>
        <a:p>
          <a:endParaRPr lang="en-US"/>
        </a:p>
      </dgm:t>
    </dgm:pt>
    <dgm:pt modelId="{56CF81C3-2459-4486-AADA-BDE579B058F4}">
      <dgm:prSet/>
      <dgm:spPr/>
      <dgm:t>
        <a:bodyPr/>
        <a:lstStyle/>
        <a:p>
          <a:pPr>
            <a:defRPr cap="all"/>
          </a:pPr>
          <a:r>
            <a:rPr lang="en-GB"/>
            <a:t>Much harder for humans to understand</a:t>
          </a:r>
          <a:endParaRPr lang="en-US"/>
        </a:p>
      </dgm:t>
    </dgm:pt>
    <dgm:pt modelId="{965435FE-ED05-4748-9EC4-D662A55519F1}" type="parTrans" cxnId="{09FAFC34-260A-4C7E-A624-BC8DAEB71212}">
      <dgm:prSet/>
      <dgm:spPr/>
      <dgm:t>
        <a:bodyPr/>
        <a:lstStyle/>
        <a:p>
          <a:endParaRPr lang="en-US"/>
        </a:p>
      </dgm:t>
    </dgm:pt>
    <dgm:pt modelId="{0C4C8B86-8D8C-497B-A1D1-350D97203E3F}" type="sibTrans" cxnId="{09FAFC34-260A-4C7E-A624-BC8DAEB71212}">
      <dgm:prSet/>
      <dgm:spPr/>
      <dgm:t>
        <a:bodyPr/>
        <a:lstStyle/>
        <a:p>
          <a:endParaRPr lang="en-US"/>
        </a:p>
      </dgm:t>
    </dgm:pt>
    <dgm:pt modelId="{5996720C-A9F4-4EBF-B8AD-BF8E37033C2B}">
      <dgm:prSet/>
      <dgm:spPr/>
      <dgm:t>
        <a:bodyPr/>
        <a:lstStyle/>
        <a:p>
          <a:pPr>
            <a:defRPr cap="all"/>
          </a:pPr>
          <a:r>
            <a:rPr lang="en-GB"/>
            <a:t>Algorithms include deep neural networks, decision tree forests</a:t>
          </a:r>
          <a:endParaRPr lang="en-US"/>
        </a:p>
      </dgm:t>
    </dgm:pt>
    <dgm:pt modelId="{35F08853-6E09-44BD-A9A1-A9905BC197A6}" type="parTrans" cxnId="{A4516432-B593-4317-8278-9070240C6453}">
      <dgm:prSet/>
      <dgm:spPr/>
      <dgm:t>
        <a:bodyPr/>
        <a:lstStyle/>
        <a:p>
          <a:endParaRPr lang="en-US"/>
        </a:p>
      </dgm:t>
    </dgm:pt>
    <dgm:pt modelId="{CC421ABA-BFF7-45B5-BD23-640C6F67EDAF}" type="sibTrans" cxnId="{A4516432-B593-4317-8278-9070240C6453}">
      <dgm:prSet/>
      <dgm:spPr/>
      <dgm:t>
        <a:bodyPr/>
        <a:lstStyle/>
        <a:p>
          <a:endParaRPr lang="en-US"/>
        </a:p>
      </dgm:t>
    </dgm:pt>
    <dgm:pt modelId="{8DF9BF28-2E2B-4292-8DA6-0228B555043A}">
      <dgm:prSet/>
      <dgm:spPr/>
      <dgm:t>
        <a:bodyPr/>
        <a:lstStyle/>
        <a:p>
          <a:pPr>
            <a:defRPr cap="all"/>
          </a:pPr>
          <a:r>
            <a:rPr lang="en-GB"/>
            <a:t>Often require big data because the number of parameters can be huge</a:t>
          </a:r>
          <a:endParaRPr lang="en-US"/>
        </a:p>
      </dgm:t>
    </dgm:pt>
    <dgm:pt modelId="{5F853BE9-180B-4631-89FA-854CCDE3F882}" type="parTrans" cxnId="{FAD3F741-663B-4910-9D4C-5B02CFF5FD4D}">
      <dgm:prSet/>
      <dgm:spPr/>
      <dgm:t>
        <a:bodyPr/>
        <a:lstStyle/>
        <a:p>
          <a:endParaRPr lang="en-US"/>
        </a:p>
      </dgm:t>
    </dgm:pt>
    <dgm:pt modelId="{E5444225-C3AD-428D-AE1D-2A4CC033B596}" type="sibTrans" cxnId="{FAD3F741-663B-4910-9D4C-5B02CFF5FD4D}">
      <dgm:prSet/>
      <dgm:spPr/>
      <dgm:t>
        <a:bodyPr/>
        <a:lstStyle/>
        <a:p>
          <a:endParaRPr lang="en-US"/>
        </a:p>
      </dgm:t>
    </dgm:pt>
    <dgm:pt modelId="{B291C28F-1806-40B5-BA17-B03448AF49B2}" type="pres">
      <dgm:prSet presAssocID="{FA5AE58C-D5C7-4503-9B51-2A10B905E7BD}" presName="root" presStyleCnt="0">
        <dgm:presLayoutVars>
          <dgm:dir/>
          <dgm:resizeHandles val="exact"/>
        </dgm:presLayoutVars>
      </dgm:prSet>
      <dgm:spPr/>
    </dgm:pt>
    <dgm:pt modelId="{F8EAD874-4189-496C-9B92-C3CA978FD6A3}" type="pres">
      <dgm:prSet presAssocID="{B56E6307-0D53-4EFD-97E6-31F9F3A72FF8}" presName="compNode" presStyleCnt="0"/>
      <dgm:spPr/>
    </dgm:pt>
    <dgm:pt modelId="{53694D50-E97C-463F-B135-708302F26138}" type="pres">
      <dgm:prSet presAssocID="{B56E6307-0D53-4EFD-97E6-31F9F3A72FF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6EECEE8-925C-41AB-B428-89963E7B36F7}" type="pres">
      <dgm:prSet presAssocID="{B56E6307-0D53-4EFD-97E6-31F9F3A72F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F8B0EC5-B645-4AC9-B362-F0A0AD645CC7}" type="pres">
      <dgm:prSet presAssocID="{B56E6307-0D53-4EFD-97E6-31F9F3A72FF8}" presName="spaceRect" presStyleCnt="0"/>
      <dgm:spPr/>
    </dgm:pt>
    <dgm:pt modelId="{BE2BBBD7-25C1-4D0F-95D3-1A4DA7C16DFC}" type="pres">
      <dgm:prSet presAssocID="{B56E6307-0D53-4EFD-97E6-31F9F3A72FF8}" presName="textRect" presStyleLbl="revTx" presStyleIdx="0" presStyleCnt="4">
        <dgm:presLayoutVars>
          <dgm:chMax val="1"/>
          <dgm:chPref val="1"/>
        </dgm:presLayoutVars>
      </dgm:prSet>
      <dgm:spPr/>
    </dgm:pt>
    <dgm:pt modelId="{56104A88-FB4B-4557-BE16-B42F6921AE97}" type="pres">
      <dgm:prSet presAssocID="{FC990899-6FBC-4706-A472-6B29FF63375E}" presName="sibTrans" presStyleCnt="0"/>
      <dgm:spPr/>
    </dgm:pt>
    <dgm:pt modelId="{93257965-9BDF-4B87-BD99-AFA7F4FFD937}" type="pres">
      <dgm:prSet presAssocID="{56CF81C3-2459-4486-AADA-BDE579B058F4}" presName="compNode" presStyleCnt="0"/>
      <dgm:spPr/>
    </dgm:pt>
    <dgm:pt modelId="{357D9144-65B6-44D4-8DDB-863DA1D22DCC}" type="pres">
      <dgm:prSet presAssocID="{56CF81C3-2459-4486-AADA-BDE579B058F4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8D542E6-8013-463A-B907-116886E1E93C}" type="pres">
      <dgm:prSet presAssocID="{56CF81C3-2459-4486-AADA-BDE579B058F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A728B1D0-7BAE-401B-97FE-2781DFD2E434}" type="pres">
      <dgm:prSet presAssocID="{56CF81C3-2459-4486-AADA-BDE579B058F4}" presName="spaceRect" presStyleCnt="0"/>
      <dgm:spPr/>
    </dgm:pt>
    <dgm:pt modelId="{EA2041B5-C787-433F-9BD5-73DEA4D14A9A}" type="pres">
      <dgm:prSet presAssocID="{56CF81C3-2459-4486-AADA-BDE579B058F4}" presName="textRect" presStyleLbl="revTx" presStyleIdx="1" presStyleCnt="4">
        <dgm:presLayoutVars>
          <dgm:chMax val="1"/>
          <dgm:chPref val="1"/>
        </dgm:presLayoutVars>
      </dgm:prSet>
      <dgm:spPr/>
    </dgm:pt>
    <dgm:pt modelId="{03E1D4B2-648A-4C8B-952E-BE775D224F1C}" type="pres">
      <dgm:prSet presAssocID="{0C4C8B86-8D8C-497B-A1D1-350D97203E3F}" presName="sibTrans" presStyleCnt="0"/>
      <dgm:spPr/>
    </dgm:pt>
    <dgm:pt modelId="{674EF97D-FDE2-4D37-A470-D752A8C14CF6}" type="pres">
      <dgm:prSet presAssocID="{5996720C-A9F4-4EBF-B8AD-BF8E37033C2B}" presName="compNode" presStyleCnt="0"/>
      <dgm:spPr/>
    </dgm:pt>
    <dgm:pt modelId="{513CC161-76DA-4606-9D5E-5E043B962211}" type="pres">
      <dgm:prSet presAssocID="{5996720C-A9F4-4EBF-B8AD-BF8E37033C2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98391AC-D2BE-414B-8B1C-9D3C4667E414}" type="pres">
      <dgm:prSet presAssocID="{5996720C-A9F4-4EBF-B8AD-BF8E37033C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9C65B53-5267-46B1-8F68-B4EF93CE1B63}" type="pres">
      <dgm:prSet presAssocID="{5996720C-A9F4-4EBF-B8AD-BF8E37033C2B}" presName="spaceRect" presStyleCnt="0"/>
      <dgm:spPr/>
    </dgm:pt>
    <dgm:pt modelId="{36791D06-9DED-4590-863E-7C47E7F5978E}" type="pres">
      <dgm:prSet presAssocID="{5996720C-A9F4-4EBF-B8AD-BF8E37033C2B}" presName="textRect" presStyleLbl="revTx" presStyleIdx="2" presStyleCnt="4">
        <dgm:presLayoutVars>
          <dgm:chMax val="1"/>
          <dgm:chPref val="1"/>
        </dgm:presLayoutVars>
      </dgm:prSet>
      <dgm:spPr/>
    </dgm:pt>
    <dgm:pt modelId="{8DCA14CF-4B41-42E7-82CB-1E24AE725F8C}" type="pres">
      <dgm:prSet presAssocID="{CC421ABA-BFF7-45B5-BD23-640C6F67EDAF}" presName="sibTrans" presStyleCnt="0"/>
      <dgm:spPr/>
    </dgm:pt>
    <dgm:pt modelId="{AAB83B8E-3E0B-4883-881D-4A0F16088FDF}" type="pres">
      <dgm:prSet presAssocID="{8DF9BF28-2E2B-4292-8DA6-0228B555043A}" presName="compNode" presStyleCnt="0"/>
      <dgm:spPr/>
    </dgm:pt>
    <dgm:pt modelId="{CDBAE0F2-2E3B-4233-B14E-C078D94925E5}" type="pres">
      <dgm:prSet presAssocID="{8DF9BF28-2E2B-4292-8DA6-0228B555043A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EE851F8-B791-4F33-AFFD-9D2F3DFB745A}" type="pres">
      <dgm:prSet presAssocID="{8DF9BF28-2E2B-4292-8DA6-0228B555043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ary"/>
        </a:ext>
      </dgm:extLst>
    </dgm:pt>
    <dgm:pt modelId="{E89CD5C9-EC4C-49B7-A035-71DA8DEA1447}" type="pres">
      <dgm:prSet presAssocID="{8DF9BF28-2E2B-4292-8DA6-0228B555043A}" presName="spaceRect" presStyleCnt="0"/>
      <dgm:spPr/>
    </dgm:pt>
    <dgm:pt modelId="{15A8F08F-8ED8-469E-BF57-7E51EC01E55E}" type="pres">
      <dgm:prSet presAssocID="{8DF9BF28-2E2B-4292-8DA6-0228B555043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4516432-B593-4317-8278-9070240C6453}" srcId="{FA5AE58C-D5C7-4503-9B51-2A10B905E7BD}" destId="{5996720C-A9F4-4EBF-B8AD-BF8E37033C2B}" srcOrd="2" destOrd="0" parTransId="{35F08853-6E09-44BD-A9A1-A9905BC197A6}" sibTransId="{CC421ABA-BFF7-45B5-BD23-640C6F67EDAF}"/>
    <dgm:cxn modelId="{09FAFC34-260A-4C7E-A624-BC8DAEB71212}" srcId="{FA5AE58C-D5C7-4503-9B51-2A10B905E7BD}" destId="{56CF81C3-2459-4486-AADA-BDE579B058F4}" srcOrd="1" destOrd="0" parTransId="{965435FE-ED05-4748-9EC4-D662A55519F1}" sibTransId="{0C4C8B86-8D8C-497B-A1D1-350D97203E3F}"/>
    <dgm:cxn modelId="{28CBE83C-DC14-4A9E-8A09-D6ED34EC33EB}" type="presOf" srcId="{8DF9BF28-2E2B-4292-8DA6-0228B555043A}" destId="{15A8F08F-8ED8-469E-BF57-7E51EC01E55E}" srcOrd="0" destOrd="0" presId="urn:microsoft.com/office/officeart/2018/5/layout/IconLeafLabelList"/>
    <dgm:cxn modelId="{FAD3F741-663B-4910-9D4C-5B02CFF5FD4D}" srcId="{FA5AE58C-D5C7-4503-9B51-2A10B905E7BD}" destId="{8DF9BF28-2E2B-4292-8DA6-0228B555043A}" srcOrd="3" destOrd="0" parTransId="{5F853BE9-180B-4631-89FA-854CCDE3F882}" sibTransId="{E5444225-C3AD-428D-AE1D-2A4CC033B596}"/>
    <dgm:cxn modelId="{8A15E96C-50A4-4028-982D-CBFDC55F330E}" type="presOf" srcId="{FA5AE58C-D5C7-4503-9B51-2A10B905E7BD}" destId="{B291C28F-1806-40B5-BA17-B03448AF49B2}" srcOrd="0" destOrd="0" presId="urn:microsoft.com/office/officeart/2018/5/layout/IconLeafLabelList"/>
    <dgm:cxn modelId="{8104686D-214F-4099-9721-5EDF08A105DB}" type="presOf" srcId="{B56E6307-0D53-4EFD-97E6-31F9F3A72FF8}" destId="{BE2BBBD7-25C1-4D0F-95D3-1A4DA7C16DFC}" srcOrd="0" destOrd="0" presId="urn:microsoft.com/office/officeart/2018/5/layout/IconLeafLabelList"/>
    <dgm:cxn modelId="{B0300F52-A3DD-4B9F-8764-C42A71096E58}" type="presOf" srcId="{56CF81C3-2459-4486-AADA-BDE579B058F4}" destId="{EA2041B5-C787-433F-9BD5-73DEA4D14A9A}" srcOrd="0" destOrd="0" presId="urn:microsoft.com/office/officeart/2018/5/layout/IconLeafLabelList"/>
    <dgm:cxn modelId="{5473DB9D-268D-43F5-A3CD-F74F2FCB49FB}" type="presOf" srcId="{5996720C-A9F4-4EBF-B8AD-BF8E37033C2B}" destId="{36791D06-9DED-4590-863E-7C47E7F5978E}" srcOrd="0" destOrd="0" presId="urn:microsoft.com/office/officeart/2018/5/layout/IconLeafLabelList"/>
    <dgm:cxn modelId="{FC9DC7D1-80A7-4B23-B406-00B39AD6D269}" srcId="{FA5AE58C-D5C7-4503-9B51-2A10B905E7BD}" destId="{B56E6307-0D53-4EFD-97E6-31F9F3A72FF8}" srcOrd="0" destOrd="0" parTransId="{621FF846-048B-48FA-98E0-61226D4B047E}" sibTransId="{FC990899-6FBC-4706-A472-6B29FF63375E}"/>
    <dgm:cxn modelId="{0FD049EF-1F32-46DF-9284-70D5E10305B0}" type="presParOf" srcId="{B291C28F-1806-40B5-BA17-B03448AF49B2}" destId="{F8EAD874-4189-496C-9B92-C3CA978FD6A3}" srcOrd="0" destOrd="0" presId="urn:microsoft.com/office/officeart/2018/5/layout/IconLeafLabelList"/>
    <dgm:cxn modelId="{B4BDD800-DA77-4519-B69E-D14FF332580E}" type="presParOf" srcId="{F8EAD874-4189-496C-9B92-C3CA978FD6A3}" destId="{53694D50-E97C-463F-B135-708302F26138}" srcOrd="0" destOrd="0" presId="urn:microsoft.com/office/officeart/2018/5/layout/IconLeafLabelList"/>
    <dgm:cxn modelId="{948F8FEB-65D3-4FBD-B988-1308F38A5FBC}" type="presParOf" srcId="{F8EAD874-4189-496C-9B92-C3CA978FD6A3}" destId="{C6EECEE8-925C-41AB-B428-89963E7B36F7}" srcOrd="1" destOrd="0" presId="urn:microsoft.com/office/officeart/2018/5/layout/IconLeafLabelList"/>
    <dgm:cxn modelId="{09B60891-FCA5-4A7E-8A0B-191816E47E74}" type="presParOf" srcId="{F8EAD874-4189-496C-9B92-C3CA978FD6A3}" destId="{EF8B0EC5-B645-4AC9-B362-F0A0AD645CC7}" srcOrd="2" destOrd="0" presId="urn:microsoft.com/office/officeart/2018/5/layout/IconLeafLabelList"/>
    <dgm:cxn modelId="{2C5D1FCB-DA58-4B30-BBC0-176967E5A3DD}" type="presParOf" srcId="{F8EAD874-4189-496C-9B92-C3CA978FD6A3}" destId="{BE2BBBD7-25C1-4D0F-95D3-1A4DA7C16DFC}" srcOrd="3" destOrd="0" presId="urn:microsoft.com/office/officeart/2018/5/layout/IconLeafLabelList"/>
    <dgm:cxn modelId="{4DA4759F-000B-494A-982A-AF948B8683F8}" type="presParOf" srcId="{B291C28F-1806-40B5-BA17-B03448AF49B2}" destId="{56104A88-FB4B-4557-BE16-B42F6921AE97}" srcOrd="1" destOrd="0" presId="urn:microsoft.com/office/officeart/2018/5/layout/IconLeafLabelList"/>
    <dgm:cxn modelId="{3C878D21-C3E1-4E8C-86B8-FF7E56A20C6C}" type="presParOf" srcId="{B291C28F-1806-40B5-BA17-B03448AF49B2}" destId="{93257965-9BDF-4B87-BD99-AFA7F4FFD937}" srcOrd="2" destOrd="0" presId="urn:microsoft.com/office/officeart/2018/5/layout/IconLeafLabelList"/>
    <dgm:cxn modelId="{BF1EA7F6-07B5-475E-9E05-E251C18EFFE2}" type="presParOf" srcId="{93257965-9BDF-4B87-BD99-AFA7F4FFD937}" destId="{357D9144-65B6-44D4-8DDB-863DA1D22DCC}" srcOrd="0" destOrd="0" presId="urn:microsoft.com/office/officeart/2018/5/layout/IconLeafLabelList"/>
    <dgm:cxn modelId="{F094EB52-28B4-46C4-9C15-561F98BF8853}" type="presParOf" srcId="{93257965-9BDF-4B87-BD99-AFA7F4FFD937}" destId="{18D542E6-8013-463A-B907-116886E1E93C}" srcOrd="1" destOrd="0" presId="urn:microsoft.com/office/officeart/2018/5/layout/IconLeafLabelList"/>
    <dgm:cxn modelId="{6736729F-602B-4D0E-A2F2-30F7BCE52AB4}" type="presParOf" srcId="{93257965-9BDF-4B87-BD99-AFA7F4FFD937}" destId="{A728B1D0-7BAE-401B-97FE-2781DFD2E434}" srcOrd="2" destOrd="0" presId="urn:microsoft.com/office/officeart/2018/5/layout/IconLeafLabelList"/>
    <dgm:cxn modelId="{440CA311-BEBA-42AE-90CE-A4664FF4B3BE}" type="presParOf" srcId="{93257965-9BDF-4B87-BD99-AFA7F4FFD937}" destId="{EA2041B5-C787-433F-9BD5-73DEA4D14A9A}" srcOrd="3" destOrd="0" presId="urn:microsoft.com/office/officeart/2018/5/layout/IconLeafLabelList"/>
    <dgm:cxn modelId="{5CD2E2FA-CD2A-40FC-8804-F385E6A9EA6E}" type="presParOf" srcId="{B291C28F-1806-40B5-BA17-B03448AF49B2}" destId="{03E1D4B2-648A-4C8B-952E-BE775D224F1C}" srcOrd="3" destOrd="0" presId="urn:microsoft.com/office/officeart/2018/5/layout/IconLeafLabelList"/>
    <dgm:cxn modelId="{1690293C-5FA8-468C-8966-39C323F145DB}" type="presParOf" srcId="{B291C28F-1806-40B5-BA17-B03448AF49B2}" destId="{674EF97D-FDE2-4D37-A470-D752A8C14CF6}" srcOrd="4" destOrd="0" presId="urn:microsoft.com/office/officeart/2018/5/layout/IconLeafLabelList"/>
    <dgm:cxn modelId="{0A9389D3-5D6F-4B4B-9070-61A48B7F451F}" type="presParOf" srcId="{674EF97D-FDE2-4D37-A470-D752A8C14CF6}" destId="{513CC161-76DA-4606-9D5E-5E043B962211}" srcOrd="0" destOrd="0" presId="urn:microsoft.com/office/officeart/2018/5/layout/IconLeafLabelList"/>
    <dgm:cxn modelId="{4C81137A-F386-43EF-97E5-0FBA83BF2246}" type="presParOf" srcId="{674EF97D-FDE2-4D37-A470-D752A8C14CF6}" destId="{098391AC-D2BE-414B-8B1C-9D3C4667E414}" srcOrd="1" destOrd="0" presId="urn:microsoft.com/office/officeart/2018/5/layout/IconLeafLabelList"/>
    <dgm:cxn modelId="{13325F95-F327-4F60-8113-4F047C34A39B}" type="presParOf" srcId="{674EF97D-FDE2-4D37-A470-D752A8C14CF6}" destId="{89C65B53-5267-46B1-8F68-B4EF93CE1B63}" srcOrd="2" destOrd="0" presId="urn:microsoft.com/office/officeart/2018/5/layout/IconLeafLabelList"/>
    <dgm:cxn modelId="{2894B3EE-13CF-446A-A4A9-1D5CFEA07A8A}" type="presParOf" srcId="{674EF97D-FDE2-4D37-A470-D752A8C14CF6}" destId="{36791D06-9DED-4590-863E-7C47E7F5978E}" srcOrd="3" destOrd="0" presId="urn:microsoft.com/office/officeart/2018/5/layout/IconLeafLabelList"/>
    <dgm:cxn modelId="{58825C7D-3BE5-41AD-9ED8-4CD079C3DEFA}" type="presParOf" srcId="{B291C28F-1806-40B5-BA17-B03448AF49B2}" destId="{8DCA14CF-4B41-42E7-82CB-1E24AE725F8C}" srcOrd="5" destOrd="0" presId="urn:microsoft.com/office/officeart/2018/5/layout/IconLeafLabelList"/>
    <dgm:cxn modelId="{D06E5670-C916-4A0F-899C-604A609CF935}" type="presParOf" srcId="{B291C28F-1806-40B5-BA17-B03448AF49B2}" destId="{AAB83B8E-3E0B-4883-881D-4A0F16088FDF}" srcOrd="6" destOrd="0" presId="urn:microsoft.com/office/officeart/2018/5/layout/IconLeafLabelList"/>
    <dgm:cxn modelId="{C1644E06-5765-4D99-9526-F7145B83A69F}" type="presParOf" srcId="{AAB83B8E-3E0B-4883-881D-4A0F16088FDF}" destId="{CDBAE0F2-2E3B-4233-B14E-C078D94925E5}" srcOrd="0" destOrd="0" presId="urn:microsoft.com/office/officeart/2018/5/layout/IconLeafLabelList"/>
    <dgm:cxn modelId="{CE33E05A-1D37-4A2C-8670-3BCA82438145}" type="presParOf" srcId="{AAB83B8E-3E0B-4883-881D-4A0F16088FDF}" destId="{EEE851F8-B791-4F33-AFFD-9D2F3DFB745A}" srcOrd="1" destOrd="0" presId="urn:microsoft.com/office/officeart/2018/5/layout/IconLeafLabelList"/>
    <dgm:cxn modelId="{9B473D95-696B-41D5-983D-7031DAF29952}" type="presParOf" srcId="{AAB83B8E-3E0B-4883-881D-4A0F16088FDF}" destId="{E89CD5C9-EC4C-49B7-A035-71DA8DEA1447}" srcOrd="2" destOrd="0" presId="urn:microsoft.com/office/officeart/2018/5/layout/IconLeafLabelList"/>
    <dgm:cxn modelId="{40AD01D7-E9D3-4801-9902-DDA41328A6F8}" type="presParOf" srcId="{AAB83B8E-3E0B-4883-881D-4A0F16088FDF}" destId="{15A8F08F-8ED8-469E-BF57-7E51EC01E55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8A5027-035F-4C9B-8F9B-B08ED77B7D0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EE7B55-5FF3-4B57-9841-EE6B11D34507}">
      <dgm:prSet/>
      <dgm:spPr/>
      <dgm:t>
        <a:bodyPr/>
        <a:lstStyle/>
        <a:p>
          <a:pPr>
            <a:defRPr b="1"/>
          </a:pPr>
          <a:r>
            <a:rPr lang="en-GB"/>
            <a:t>A very useful, flexible tool for:</a:t>
          </a:r>
          <a:endParaRPr lang="en-US"/>
        </a:p>
      </dgm:t>
    </dgm:pt>
    <dgm:pt modelId="{5BF21454-1675-4FC7-97B6-35B76CDAA9AD}" type="parTrans" cxnId="{50B3D2B2-9351-4D93-B1BD-31B5FF18F0EC}">
      <dgm:prSet/>
      <dgm:spPr/>
      <dgm:t>
        <a:bodyPr/>
        <a:lstStyle/>
        <a:p>
          <a:endParaRPr lang="en-US"/>
        </a:p>
      </dgm:t>
    </dgm:pt>
    <dgm:pt modelId="{14ACED78-73BB-4B52-9E44-5EE6C92C49AD}" type="sibTrans" cxnId="{50B3D2B2-9351-4D93-B1BD-31B5FF18F0EC}">
      <dgm:prSet/>
      <dgm:spPr/>
      <dgm:t>
        <a:bodyPr/>
        <a:lstStyle/>
        <a:p>
          <a:endParaRPr lang="en-US"/>
        </a:p>
      </dgm:t>
    </dgm:pt>
    <dgm:pt modelId="{4C1EB3F5-63F0-4FFD-84E5-E20B11012882}">
      <dgm:prSet/>
      <dgm:spPr/>
      <dgm:t>
        <a:bodyPr/>
        <a:lstStyle/>
        <a:p>
          <a:r>
            <a:rPr lang="en-GB"/>
            <a:t>quick, ad hoc data analysis</a:t>
          </a:r>
          <a:endParaRPr lang="en-US"/>
        </a:p>
      </dgm:t>
    </dgm:pt>
    <dgm:pt modelId="{472D5335-14FB-423C-B30B-FA23CD2AAEFB}" type="parTrans" cxnId="{09D836B2-2B72-4EAC-B00F-B5E276DF904E}">
      <dgm:prSet/>
      <dgm:spPr/>
      <dgm:t>
        <a:bodyPr/>
        <a:lstStyle/>
        <a:p>
          <a:endParaRPr lang="en-US"/>
        </a:p>
      </dgm:t>
    </dgm:pt>
    <dgm:pt modelId="{7C3772E5-7D00-4052-BC43-0828D942C3AF}" type="sibTrans" cxnId="{09D836B2-2B72-4EAC-B00F-B5E276DF904E}">
      <dgm:prSet/>
      <dgm:spPr/>
      <dgm:t>
        <a:bodyPr/>
        <a:lstStyle/>
        <a:p>
          <a:endParaRPr lang="en-US"/>
        </a:p>
      </dgm:t>
    </dgm:pt>
    <dgm:pt modelId="{E3935B73-DC7E-4D68-8E69-84C9E88F2E7B}">
      <dgm:prSet/>
      <dgm:spPr/>
      <dgm:t>
        <a:bodyPr/>
        <a:lstStyle/>
        <a:p>
          <a:r>
            <a:rPr lang="en-GB"/>
            <a:t>Presentation to senior management</a:t>
          </a:r>
          <a:endParaRPr lang="en-US"/>
        </a:p>
      </dgm:t>
    </dgm:pt>
    <dgm:pt modelId="{BB83EFB8-1E7D-47A4-9BC5-CEE7E19F5CF2}" type="parTrans" cxnId="{3805DB21-BCBC-4A9B-9561-0229C67E733C}">
      <dgm:prSet/>
      <dgm:spPr/>
      <dgm:t>
        <a:bodyPr/>
        <a:lstStyle/>
        <a:p>
          <a:endParaRPr lang="en-US"/>
        </a:p>
      </dgm:t>
    </dgm:pt>
    <dgm:pt modelId="{E4985F34-F8B4-453C-A891-CDF2A101AD5F}" type="sibTrans" cxnId="{3805DB21-BCBC-4A9B-9561-0229C67E733C}">
      <dgm:prSet/>
      <dgm:spPr/>
      <dgm:t>
        <a:bodyPr/>
        <a:lstStyle/>
        <a:p>
          <a:endParaRPr lang="en-US"/>
        </a:p>
      </dgm:t>
    </dgm:pt>
    <dgm:pt modelId="{686191ED-7E78-4F20-BBF9-DC5FE59113F7}">
      <dgm:prSet/>
      <dgm:spPr/>
      <dgm:t>
        <a:bodyPr/>
        <a:lstStyle/>
        <a:p>
          <a:pPr>
            <a:defRPr b="1"/>
          </a:pPr>
          <a:r>
            <a:rPr lang="en-GB"/>
            <a:t>Don’t underestimate the power of humble Excel for quick and dirty analysis</a:t>
          </a:r>
          <a:endParaRPr lang="en-US"/>
        </a:p>
      </dgm:t>
    </dgm:pt>
    <dgm:pt modelId="{EAE7DB31-8DE8-478D-B066-F32067C558DF}" type="parTrans" cxnId="{96FA15CF-29C2-4F51-B8AF-24F3312D709E}">
      <dgm:prSet/>
      <dgm:spPr/>
      <dgm:t>
        <a:bodyPr/>
        <a:lstStyle/>
        <a:p>
          <a:endParaRPr lang="en-US"/>
        </a:p>
      </dgm:t>
    </dgm:pt>
    <dgm:pt modelId="{06FBE21D-9F61-4E55-8D49-17943A37F370}" type="sibTrans" cxnId="{96FA15CF-29C2-4F51-B8AF-24F3312D709E}">
      <dgm:prSet/>
      <dgm:spPr/>
      <dgm:t>
        <a:bodyPr/>
        <a:lstStyle/>
        <a:p>
          <a:endParaRPr lang="en-US"/>
        </a:p>
      </dgm:t>
    </dgm:pt>
    <dgm:pt modelId="{00B7466A-57CE-469E-8035-860E4A8F707B}" type="pres">
      <dgm:prSet presAssocID="{798A5027-035F-4C9B-8F9B-B08ED77B7D08}" presName="root" presStyleCnt="0">
        <dgm:presLayoutVars>
          <dgm:dir/>
          <dgm:resizeHandles val="exact"/>
        </dgm:presLayoutVars>
      </dgm:prSet>
      <dgm:spPr/>
    </dgm:pt>
    <dgm:pt modelId="{D7F9ABC3-CB5E-4F93-95EC-97D1196E672F}" type="pres">
      <dgm:prSet presAssocID="{9FEE7B55-5FF3-4B57-9841-EE6B11D34507}" presName="compNode" presStyleCnt="0"/>
      <dgm:spPr/>
    </dgm:pt>
    <dgm:pt modelId="{13478FB7-B707-482C-B37F-2CF288D52C25}" type="pres">
      <dgm:prSet presAssocID="{9FEE7B55-5FF3-4B57-9841-EE6B11D345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Org Chart"/>
        </a:ext>
      </dgm:extLst>
    </dgm:pt>
    <dgm:pt modelId="{64F60866-84C9-4A4D-AEEB-7AA39A233B66}" type="pres">
      <dgm:prSet presAssocID="{9FEE7B55-5FF3-4B57-9841-EE6B11D34507}" presName="iconSpace" presStyleCnt="0"/>
      <dgm:spPr/>
    </dgm:pt>
    <dgm:pt modelId="{98798A0F-268A-4D1E-9E39-0D0EF36EA88C}" type="pres">
      <dgm:prSet presAssocID="{9FEE7B55-5FF3-4B57-9841-EE6B11D34507}" presName="parTx" presStyleLbl="revTx" presStyleIdx="0" presStyleCnt="4">
        <dgm:presLayoutVars>
          <dgm:chMax val="0"/>
          <dgm:chPref val="0"/>
        </dgm:presLayoutVars>
      </dgm:prSet>
      <dgm:spPr/>
    </dgm:pt>
    <dgm:pt modelId="{726D666F-FAE9-410D-9C1B-F08182CAE06B}" type="pres">
      <dgm:prSet presAssocID="{9FEE7B55-5FF3-4B57-9841-EE6B11D34507}" presName="txSpace" presStyleCnt="0"/>
      <dgm:spPr/>
    </dgm:pt>
    <dgm:pt modelId="{7F5BA1D1-167A-48AE-B47B-224A68EA62CF}" type="pres">
      <dgm:prSet presAssocID="{9FEE7B55-5FF3-4B57-9841-EE6B11D34507}" presName="desTx" presStyleLbl="revTx" presStyleIdx="1" presStyleCnt="4">
        <dgm:presLayoutVars/>
      </dgm:prSet>
      <dgm:spPr/>
    </dgm:pt>
    <dgm:pt modelId="{B47F3356-E69D-4581-961D-C101C5A80478}" type="pres">
      <dgm:prSet presAssocID="{14ACED78-73BB-4B52-9E44-5EE6C92C49AD}" presName="sibTrans" presStyleCnt="0"/>
      <dgm:spPr/>
    </dgm:pt>
    <dgm:pt modelId="{7FC349D7-0ED7-4E16-BEFE-A15CD8C10E0D}" type="pres">
      <dgm:prSet presAssocID="{686191ED-7E78-4F20-BBF9-DC5FE59113F7}" presName="compNode" presStyleCnt="0"/>
      <dgm:spPr/>
    </dgm:pt>
    <dgm:pt modelId="{D984BA3D-824F-4B14-8BCB-4EF88B214992}" type="pres">
      <dgm:prSet presAssocID="{686191ED-7E78-4F20-BBF9-DC5FE59113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Figure"/>
        </a:ext>
      </dgm:extLst>
    </dgm:pt>
    <dgm:pt modelId="{A8722E95-D291-427F-9BAF-288D81091B99}" type="pres">
      <dgm:prSet presAssocID="{686191ED-7E78-4F20-BBF9-DC5FE59113F7}" presName="iconSpace" presStyleCnt="0"/>
      <dgm:spPr/>
    </dgm:pt>
    <dgm:pt modelId="{D3C864B1-1138-40C0-9BA8-EBD489BA5E95}" type="pres">
      <dgm:prSet presAssocID="{686191ED-7E78-4F20-BBF9-DC5FE59113F7}" presName="parTx" presStyleLbl="revTx" presStyleIdx="2" presStyleCnt="4">
        <dgm:presLayoutVars>
          <dgm:chMax val="0"/>
          <dgm:chPref val="0"/>
        </dgm:presLayoutVars>
      </dgm:prSet>
      <dgm:spPr/>
    </dgm:pt>
    <dgm:pt modelId="{73F498EE-AC90-46C0-913C-B519FFBE5B5F}" type="pres">
      <dgm:prSet presAssocID="{686191ED-7E78-4F20-BBF9-DC5FE59113F7}" presName="txSpace" presStyleCnt="0"/>
      <dgm:spPr/>
    </dgm:pt>
    <dgm:pt modelId="{FBFA8DB2-F756-485E-B003-554303E23616}" type="pres">
      <dgm:prSet presAssocID="{686191ED-7E78-4F20-BBF9-DC5FE59113F7}" presName="desTx" presStyleLbl="revTx" presStyleIdx="3" presStyleCnt="4">
        <dgm:presLayoutVars/>
      </dgm:prSet>
      <dgm:spPr/>
    </dgm:pt>
  </dgm:ptLst>
  <dgm:cxnLst>
    <dgm:cxn modelId="{BC36A700-8F82-45DA-9829-AAC29CD00B51}" type="presOf" srcId="{E3935B73-DC7E-4D68-8E69-84C9E88F2E7B}" destId="{7F5BA1D1-167A-48AE-B47B-224A68EA62CF}" srcOrd="0" destOrd="1" presId="urn:microsoft.com/office/officeart/2018/2/layout/IconLabelDescriptionList"/>
    <dgm:cxn modelId="{3805DB21-BCBC-4A9B-9561-0229C67E733C}" srcId="{9FEE7B55-5FF3-4B57-9841-EE6B11D34507}" destId="{E3935B73-DC7E-4D68-8E69-84C9E88F2E7B}" srcOrd="1" destOrd="0" parTransId="{BB83EFB8-1E7D-47A4-9BC5-CEE7E19F5CF2}" sibTransId="{E4985F34-F8B4-453C-A891-CDF2A101AD5F}"/>
    <dgm:cxn modelId="{2D1A4B4A-0FF2-407B-B965-AE3214FD0F69}" type="presOf" srcId="{4C1EB3F5-63F0-4FFD-84E5-E20B11012882}" destId="{7F5BA1D1-167A-48AE-B47B-224A68EA62CF}" srcOrd="0" destOrd="0" presId="urn:microsoft.com/office/officeart/2018/2/layout/IconLabelDescriptionList"/>
    <dgm:cxn modelId="{FF61E877-84DA-4572-B4BF-298A0E33552F}" type="presOf" srcId="{798A5027-035F-4C9B-8F9B-B08ED77B7D08}" destId="{00B7466A-57CE-469E-8035-860E4A8F707B}" srcOrd="0" destOrd="0" presId="urn:microsoft.com/office/officeart/2018/2/layout/IconLabelDescriptionList"/>
    <dgm:cxn modelId="{0260B97B-D6A5-4A22-8A36-C4F964DF383A}" type="presOf" srcId="{686191ED-7E78-4F20-BBF9-DC5FE59113F7}" destId="{D3C864B1-1138-40C0-9BA8-EBD489BA5E95}" srcOrd="0" destOrd="0" presId="urn:microsoft.com/office/officeart/2018/2/layout/IconLabelDescriptionList"/>
    <dgm:cxn modelId="{09D836B2-2B72-4EAC-B00F-B5E276DF904E}" srcId="{9FEE7B55-5FF3-4B57-9841-EE6B11D34507}" destId="{4C1EB3F5-63F0-4FFD-84E5-E20B11012882}" srcOrd="0" destOrd="0" parTransId="{472D5335-14FB-423C-B30B-FA23CD2AAEFB}" sibTransId="{7C3772E5-7D00-4052-BC43-0828D942C3AF}"/>
    <dgm:cxn modelId="{50B3D2B2-9351-4D93-B1BD-31B5FF18F0EC}" srcId="{798A5027-035F-4C9B-8F9B-B08ED77B7D08}" destId="{9FEE7B55-5FF3-4B57-9841-EE6B11D34507}" srcOrd="0" destOrd="0" parTransId="{5BF21454-1675-4FC7-97B6-35B76CDAA9AD}" sibTransId="{14ACED78-73BB-4B52-9E44-5EE6C92C49AD}"/>
    <dgm:cxn modelId="{96FA15CF-29C2-4F51-B8AF-24F3312D709E}" srcId="{798A5027-035F-4C9B-8F9B-B08ED77B7D08}" destId="{686191ED-7E78-4F20-BBF9-DC5FE59113F7}" srcOrd="1" destOrd="0" parTransId="{EAE7DB31-8DE8-478D-B066-F32067C558DF}" sibTransId="{06FBE21D-9F61-4E55-8D49-17943A37F370}"/>
    <dgm:cxn modelId="{3120DEE3-4E6A-41DA-9833-966FA82C1D24}" type="presOf" srcId="{9FEE7B55-5FF3-4B57-9841-EE6B11D34507}" destId="{98798A0F-268A-4D1E-9E39-0D0EF36EA88C}" srcOrd="0" destOrd="0" presId="urn:microsoft.com/office/officeart/2018/2/layout/IconLabelDescriptionList"/>
    <dgm:cxn modelId="{C46EB322-3C89-4BA2-B993-57F51F4FE06B}" type="presParOf" srcId="{00B7466A-57CE-469E-8035-860E4A8F707B}" destId="{D7F9ABC3-CB5E-4F93-95EC-97D1196E672F}" srcOrd="0" destOrd="0" presId="urn:microsoft.com/office/officeart/2018/2/layout/IconLabelDescriptionList"/>
    <dgm:cxn modelId="{08F7713E-7D97-44E4-A908-883D5922DEC7}" type="presParOf" srcId="{D7F9ABC3-CB5E-4F93-95EC-97D1196E672F}" destId="{13478FB7-B707-482C-B37F-2CF288D52C25}" srcOrd="0" destOrd="0" presId="urn:microsoft.com/office/officeart/2018/2/layout/IconLabelDescriptionList"/>
    <dgm:cxn modelId="{5F086315-E6E4-48E0-A378-BF285D21B925}" type="presParOf" srcId="{D7F9ABC3-CB5E-4F93-95EC-97D1196E672F}" destId="{64F60866-84C9-4A4D-AEEB-7AA39A233B66}" srcOrd="1" destOrd="0" presId="urn:microsoft.com/office/officeart/2018/2/layout/IconLabelDescriptionList"/>
    <dgm:cxn modelId="{B56F93CE-8F98-49C6-85F9-848D04B69902}" type="presParOf" srcId="{D7F9ABC3-CB5E-4F93-95EC-97D1196E672F}" destId="{98798A0F-268A-4D1E-9E39-0D0EF36EA88C}" srcOrd="2" destOrd="0" presId="urn:microsoft.com/office/officeart/2018/2/layout/IconLabelDescriptionList"/>
    <dgm:cxn modelId="{109F9176-C19C-4131-9C46-03C710EE0EF6}" type="presParOf" srcId="{D7F9ABC3-CB5E-4F93-95EC-97D1196E672F}" destId="{726D666F-FAE9-410D-9C1B-F08182CAE06B}" srcOrd="3" destOrd="0" presId="urn:microsoft.com/office/officeart/2018/2/layout/IconLabelDescriptionList"/>
    <dgm:cxn modelId="{665654E2-1805-4806-80BF-BF8B89ECEC06}" type="presParOf" srcId="{D7F9ABC3-CB5E-4F93-95EC-97D1196E672F}" destId="{7F5BA1D1-167A-48AE-B47B-224A68EA62CF}" srcOrd="4" destOrd="0" presId="urn:microsoft.com/office/officeart/2018/2/layout/IconLabelDescriptionList"/>
    <dgm:cxn modelId="{D15EAF86-D8F5-49E8-8023-DA6BA0AA8D76}" type="presParOf" srcId="{00B7466A-57CE-469E-8035-860E4A8F707B}" destId="{B47F3356-E69D-4581-961D-C101C5A80478}" srcOrd="1" destOrd="0" presId="urn:microsoft.com/office/officeart/2018/2/layout/IconLabelDescriptionList"/>
    <dgm:cxn modelId="{38178706-3CE1-40A3-AE2D-EADBC2441F14}" type="presParOf" srcId="{00B7466A-57CE-469E-8035-860E4A8F707B}" destId="{7FC349D7-0ED7-4E16-BEFE-A15CD8C10E0D}" srcOrd="2" destOrd="0" presId="urn:microsoft.com/office/officeart/2018/2/layout/IconLabelDescriptionList"/>
    <dgm:cxn modelId="{AC1C697B-DF30-41E0-A698-907EA4C6CBDF}" type="presParOf" srcId="{7FC349D7-0ED7-4E16-BEFE-A15CD8C10E0D}" destId="{D984BA3D-824F-4B14-8BCB-4EF88B214992}" srcOrd="0" destOrd="0" presId="urn:microsoft.com/office/officeart/2018/2/layout/IconLabelDescriptionList"/>
    <dgm:cxn modelId="{B95CB506-1302-46C5-BC61-438573305FC4}" type="presParOf" srcId="{7FC349D7-0ED7-4E16-BEFE-A15CD8C10E0D}" destId="{A8722E95-D291-427F-9BAF-288D81091B99}" srcOrd="1" destOrd="0" presId="urn:microsoft.com/office/officeart/2018/2/layout/IconLabelDescriptionList"/>
    <dgm:cxn modelId="{803447EF-7E28-485C-89C8-89EE6C68D75B}" type="presParOf" srcId="{7FC349D7-0ED7-4E16-BEFE-A15CD8C10E0D}" destId="{D3C864B1-1138-40C0-9BA8-EBD489BA5E95}" srcOrd="2" destOrd="0" presId="urn:microsoft.com/office/officeart/2018/2/layout/IconLabelDescriptionList"/>
    <dgm:cxn modelId="{BB720D06-E02F-4A2C-8394-AE76272D0F67}" type="presParOf" srcId="{7FC349D7-0ED7-4E16-BEFE-A15CD8C10E0D}" destId="{73F498EE-AC90-46C0-913C-B519FFBE5B5F}" srcOrd="3" destOrd="0" presId="urn:microsoft.com/office/officeart/2018/2/layout/IconLabelDescriptionList"/>
    <dgm:cxn modelId="{99CB67C7-CF80-4907-AF4F-0D31493D80C0}" type="presParOf" srcId="{7FC349D7-0ED7-4E16-BEFE-A15CD8C10E0D}" destId="{FBFA8DB2-F756-485E-B003-554303E2361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01418-F163-4E8C-9B96-FCA61D5CB047}">
      <dsp:nvSpPr>
        <dsp:cNvPr id="0" name=""/>
        <dsp:cNvSpPr/>
      </dsp:nvSpPr>
      <dsp:spPr>
        <a:xfrm>
          <a:off x="1063980" y="751491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2AE62-CBE9-4DD1-AB82-11A69F9C239E}">
      <dsp:nvSpPr>
        <dsp:cNvPr id="0" name=""/>
        <dsp:cNvSpPr/>
      </dsp:nvSpPr>
      <dsp:spPr>
        <a:xfrm>
          <a:off x="285097" y="2378132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Data science</a:t>
          </a:r>
        </a:p>
      </dsp:txBody>
      <dsp:txXfrm>
        <a:off x="285097" y="2378132"/>
        <a:ext cx="2832300" cy="720000"/>
      </dsp:txXfrm>
    </dsp:sp>
    <dsp:sp modelId="{81C6129A-16C8-457D-BD15-C35C556A247A}">
      <dsp:nvSpPr>
        <dsp:cNvPr id="0" name=""/>
        <dsp:cNvSpPr/>
      </dsp:nvSpPr>
      <dsp:spPr>
        <a:xfrm>
          <a:off x="4391932" y="751491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E6DED-D92D-4C38-A9C8-39205BB414E6}">
      <dsp:nvSpPr>
        <dsp:cNvPr id="0" name=""/>
        <dsp:cNvSpPr/>
      </dsp:nvSpPr>
      <dsp:spPr>
        <a:xfrm>
          <a:off x="3613050" y="2378132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Big data</a:t>
          </a:r>
        </a:p>
      </dsp:txBody>
      <dsp:txXfrm>
        <a:off x="3613050" y="2378132"/>
        <a:ext cx="2832300" cy="720000"/>
      </dsp:txXfrm>
    </dsp:sp>
    <dsp:sp modelId="{8D7AADCC-D53E-469D-AC6A-736D070BF58F}">
      <dsp:nvSpPr>
        <dsp:cNvPr id="0" name=""/>
        <dsp:cNvSpPr/>
      </dsp:nvSpPr>
      <dsp:spPr>
        <a:xfrm>
          <a:off x="7719885" y="751491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71829-D233-436F-81CE-B04C2B3FE145}">
      <dsp:nvSpPr>
        <dsp:cNvPr id="0" name=""/>
        <dsp:cNvSpPr/>
      </dsp:nvSpPr>
      <dsp:spPr>
        <a:xfrm>
          <a:off x="6941002" y="2378132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AI</a:t>
          </a:r>
        </a:p>
      </dsp:txBody>
      <dsp:txXfrm>
        <a:off x="6941002" y="2378132"/>
        <a:ext cx="28323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12ACB-8530-42AA-A794-402AC7CD8B3C}">
      <dsp:nvSpPr>
        <dsp:cNvPr id="0" name=""/>
        <dsp:cNvSpPr/>
      </dsp:nvSpPr>
      <dsp:spPr>
        <a:xfrm>
          <a:off x="0" y="1245"/>
          <a:ext cx="10058399" cy="5306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EB9B4-14F0-47E3-94F5-9C9872926159}">
      <dsp:nvSpPr>
        <dsp:cNvPr id="0" name=""/>
        <dsp:cNvSpPr/>
      </dsp:nvSpPr>
      <dsp:spPr>
        <a:xfrm>
          <a:off x="160518" y="120639"/>
          <a:ext cx="291851" cy="291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59D10-4966-4545-A206-19915608A19A}">
      <dsp:nvSpPr>
        <dsp:cNvPr id="0" name=""/>
        <dsp:cNvSpPr/>
      </dsp:nvSpPr>
      <dsp:spPr>
        <a:xfrm>
          <a:off x="612888" y="1245"/>
          <a:ext cx="9445511" cy="53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9" tIns="56159" rIns="56159" bIns="56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(NB not free)</a:t>
          </a:r>
          <a:endParaRPr lang="en-US" sz="1900" kern="1200"/>
        </a:p>
      </dsp:txBody>
      <dsp:txXfrm>
        <a:off x="612888" y="1245"/>
        <a:ext cx="9445511" cy="530639"/>
      </dsp:txXfrm>
    </dsp:sp>
    <dsp:sp modelId="{BF466486-3FC1-4100-B271-D9A02F34FDC0}">
      <dsp:nvSpPr>
        <dsp:cNvPr id="0" name=""/>
        <dsp:cNvSpPr/>
      </dsp:nvSpPr>
      <dsp:spPr>
        <a:xfrm>
          <a:off x="0" y="664544"/>
          <a:ext cx="10058399" cy="5306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B78F-475E-4733-AFB9-CD838D7E5CED}">
      <dsp:nvSpPr>
        <dsp:cNvPr id="0" name=""/>
        <dsp:cNvSpPr/>
      </dsp:nvSpPr>
      <dsp:spPr>
        <a:xfrm>
          <a:off x="160518" y="783937"/>
          <a:ext cx="291851" cy="291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1DDE6-1FF1-4C9A-A81B-2C08F9A5AE80}">
      <dsp:nvSpPr>
        <dsp:cNvPr id="0" name=""/>
        <dsp:cNvSpPr/>
      </dsp:nvSpPr>
      <dsp:spPr>
        <a:xfrm>
          <a:off x="612888" y="664544"/>
          <a:ext cx="9445511" cy="53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9" tIns="56159" rIns="56159" bIns="56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Easy sharing of dashboards</a:t>
          </a:r>
          <a:endParaRPr lang="en-US" sz="1900" kern="1200"/>
        </a:p>
      </dsp:txBody>
      <dsp:txXfrm>
        <a:off x="612888" y="664544"/>
        <a:ext cx="9445511" cy="530639"/>
      </dsp:txXfrm>
    </dsp:sp>
    <dsp:sp modelId="{74CDB558-AEE1-44E1-A583-C81DA3B034D3}">
      <dsp:nvSpPr>
        <dsp:cNvPr id="0" name=""/>
        <dsp:cNvSpPr/>
      </dsp:nvSpPr>
      <dsp:spPr>
        <a:xfrm>
          <a:off x="0" y="1327843"/>
          <a:ext cx="10058399" cy="5306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B383E-FF80-4C6A-83EA-6B6D79E9F37E}">
      <dsp:nvSpPr>
        <dsp:cNvPr id="0" name=""/>
        <dsp:cNvSpPr/>
      </dsp:nvSpPr>
      <dsp:spPr>
        <a:xfrm>
          <a:off x="160518" y="1447236"/>
          <a:ext cx="291851" cy="291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55526-62B7-4489-BDFE-749787BDFA37}">
      <dsp:nvSpPr>
        <dsp:cNvPr id="0" name=""/>
        <dsp:cNvSpPr/>
      </dsp:nvSpPr>
      <dsp:spPr>
        <a:xfrm>
          <a:off x="612888" y="1327843"/>
          <a:ext cx="9445511" cy="53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9" tIns="56159" rIns="56159" bIns="56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Easy for senior management to use/interact with </a:t>
          </a:r>
          <a:endParaRPr lang="en-US" sz="1900" kern="1200"/>
        </a:p>
      </dsp:txBody>
      <dsp:txXfrm>
        <a:off x="612888" y="1327843"/>
        <a:ext cx="9445511" cy="530639"/>
      </dsp:txXfrm>
    </dsp:sp>
    <dsp:sp modelId="{0D8CDB2E-D10B-4401-8DA6-05CCB76CEE67}">
      <dsp:nvSpPr>
        <dsp:cNvPr id="0" name=""/>
        <dsp:cNvSpPr/>
      </dsp:nvSpPr>
      <dsp:spPr>
        <a:xfrm>
          <a:off x="0" y="1991141"/>
          <a:ext cx="10058399" cy="5306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9FB3F-DA2E-4927-BC09-C568C0026450}">
      <dsp:nvSpPr>
        <dsp:cNvPr id="0" name=""/>
        <dsp:cNvSpPr/>
      </dsp:nvSpPr>
      <dsp:spPr>
        <a:xfrm>
          <a:off x="160518" y="2110535"/>
          <a:ext cx="291851" cy="291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C2EC5-B0B3-4436-980E-A7307E6ECF62}">
      <dsp:nvSpPr>
        <dsp:cNvPr id="0" name=""/>
        <dsp:cNvSpPr/>
      </dsp:nvSpPr>
      <dsp:spPr>
        <a:xfrm>
          <a:off x="612888" y="1991141"/>
          <a:ext cx="9445511" cy="53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9" tIns="56159" rIns="56159" bIns="56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Natural language query facility</a:t>
          </a:r>
          <a:endParaRPr lang="en-US" sz="1900" kern="1200"/>
        </a:p>
      </dsp:txBody>
      <dsp:txXfrm>
        <a:off x="612888" y="1991141"/>
        <a:ext cx="9445511" cy="530639"/>
      </dsp:txXfrm>
    </dsp:sp>
    <dsp:sp modelId="{9780FC68-22D4-4D04-9272-42A7119D5397}">
      <dsp:nvSpPr>
        <dsp:cNvPr id="0" name=""/>
        <dsp:cNvSpPr/>
      </dsp:nvSpPr>
      <dsp:spPr>
        <a:xfrm>
          <a:off x="0" y="2654440"/>
          <a:ext cx="10058399" cy="5306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6A4F5-D64E-4223-BE66-5E508D80DF1B}">
      <dsp:nvSpPr>
        <dsp:cNvPr id="0" name=""/>
        <dsp:cNvSpPr/>
      </dsp:nvSpPr>
      <dsp:spPr>
        <a:xfrm>
          <a:off x="160518" y="2773834"/>
          <a:ext cx="291851" cy="2918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71A02-BB4F-433B-BE8C-19534C5284BA}">
      <dsp:nvSpPr>
        <dsp:cNvPr id="0" name=""/>
        <dsp:cNvSpPr/>
      </dsp:nvSpPr>
      <dsp:spPr>
        <a:xfrm>
          <a:off x="612888" y="2654440"/>
          <a:ext cx="9445511" cy="53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9" tIns="56159" rIns="56159" bIns="56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Easy to apply the same filter to lots of different charts/tables quickly</a:t>
          </a:r>
          <a:endParaRPr lang="en-US" sz="1900" kern="1200" dirty="0"/>
        </a:p>
      </dsp:txBody>
      <dsp:txXfrm>
        <a:off x="612888" y="2654440"/>
        <a:ext cx="9445511" cy="530639"/>
      </dsp:txXfrm>
    </dsp:sp>
    <dsp:sp modelId="{121AB2EB-24C0-4448-9C67-2D676E5CA006}">
      <dsp:nvSpPr>
        <dsp:cNvPr id="0" name=""/>
        <dsp:cNvSpPr/>
      </dsp:nvSpPr>
      <dsp:spPr>
        <a:xfrm>
          <a:off x="0" y="3317739"/>
          <a:ext cx="10058399" cy="5306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1919-B78D-4F02-B5CC-29C217F67A18}">
      <dsp:nvSpPr>
        <dsp:cNvPr id="0" name=""/>
        <dsp:cNvSpPr/>
      </dsp:nvSpPr>
      <dsp:spPr>
        <a:xfrm>
          <a:off x="160518" y="3437133"/>
          <a:ext cx="291851" cy="2918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61685-6B29-47C1-AD96-319FFB7A2625}">
      <dsp:nvSpPr>
        <dsp:cNvPr id="0" name=""/>
        <dsp:cNvSpPr/>
      </dsp:nvSpPr>
      <dsp:spPr>
        <a:xfrm>
          <a:off x="612888" y="3317739"/>
          <a:ext cx="9445511" cy="53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9" tIns="56159" rIns="56159" bIns="56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 alternative to doing bespoke websites</a:t>
          </a:r>
          <a:endParaRPr lang="en-US" sz="1900" kern="1200"/>
        </a:p>
      </dsp:txBody>
      <dsp:txXfrm>
        <a:off x="612888" y="3317739"/>
        <a:ext cx="9445511" cy="5306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8243B-7B1E-4A6D-B8B0-8DB7706059E6}">
      <dsp:nvSpPr>
        <dsp:cNvPr id="0" name=""/>
        <dsp:cNvSpPr/>
      </dsp:nvSpPr>
      <dsp:spPr>
        <a:xfrm>
          <a:off x="774129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C81DF-7D6F-4906-BCE1-9C9961EEEF16}">
      <dsp:nvSpPr>
        <dsp:cNvPr id="0" name=""/>
        <dsp:cNvSpPr/>
      </dsp:nvSpPr>
      <dsp:spPr>
        <a:xfrm>
          <a:off x="1041679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9EBB-26BD-42DA-82FA-55966884D7A3}">
      <dsp:nvSpPr>
        <dsp:cNvPr id="0" name=""/>
        <dsp:cNvSpPr/>
      </dsp:nvSpPr>
      <dsp:spPr>
        <a:xfrm>
          <a:off x="372805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Free online platform to run R or Python</a:t>
          </a:r>
          <a:endParaRPr lang="en-US" sz="1300" kern="1200"/>
        </a:p>
      </dsp:txBody>
      <dsp:txXfrm>
        <a:off x="372805" y="2388041"/>
        <a:ext cx="2058075" cy="720000"/>
      </dsp:txXfrm>
    </dsp:sp>
    <dsp:sp modelId="{676C0EB7-D414-404C-B9B0-9FF899C7BAB2}">
      <dsp:nvSpPr>
        <dsp:cNvPr id="0" name=""/>
        <dsp:cNvSpPr/>
      </dsp:nvSpPr>
      <dsp:spPr>
        <a:xfrm>
          <a:off x="3192368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D10C0-017C-4F1D-8138-848990F18A0C}">
      <dsp:nvSpPr>
        <dsp:cNvPr id="0" name=""/>
        <dsp:cNvSpPr/>
      </dsp:nvSpPr>
      <dsp:spPr>
        <a:xfrm>
          <a:off x="3459917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D273E-4720-46D7-9349-66801ACF32EB}">
      <dsp:nvSpPr>
        <dsp:cNvPr id="0" name=""/>
        <dsp:cNvSpPr/>
      </dsp:nvSpPr>
      <dsp:spPr>
        <a:xfrm>
          <a:off x="2791043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Allows you to include documentation with your code</a:t>
          </a:r>
          <a:endParaRPr lang="en-US" sz="1300" kern="1200"/>
        </a:p>
      </dsp:txBody>
      <dsp:txXfrm>
        <a:off x="2791043" y="2388041"/>
        <a:ext cx="2058075" cy="720000"/>
      </dsp:txXfrm>
    </dsp:sp>
    <dsp:sp modelId="{B3ABE677-F3D5-4997-B6BB-343547B9F4E3}">
      <dsp:nvSpPr>
        <dsp:cNvPr id="0" name=""/>
        <dsp:cNvSpPr/>
      </dsp:nvSpPr>
      <dsp:spPr>
        <a:xfrm>
          <a:off x="5610606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F8957-468F-48B0-A9B3-EA00A9F2FECB}">
      <dsp:nvSpPr>
        <dsp:cNvPr id="0" name=""/>
        <dsp:cNvSpPr/>
      </dsp:nvSpPr>
      <dsp:spPr>
        <a:xfrm>
          <a:off x="5878155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34D97-BC75-4319-BEFF-42F159423177}">
      <dsp:nvSpPr>
        <dsp:cNvPr id="0" name=""/>
        <dsp:cNvSpPr/>
      </dsp:nvSpPr>
      <dsp:spPr>
        <a:xfrm>
          <a:off x="5209281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Includes tools to access a wide range of data sources</a:t>
          </a:r>
          <a:endParaRPr lang="en-US" sz="1300" kern="1200"/>
        </a:p>
      </dsp:txBody>
      <dsp:txXfrm>
        <a:off x="5209281" y="2388041"/>
        <a:ext cx="2058075" cy="720000"/>
      </dsp:txXfrm>
    </dsp:sp>
    <dsp:sp modelId="{7BDC607D-D6B3-435B-BB56-3D998A95E338}">
      <dsp:nvSpPr>
        <dsp:cNvPr id="0" name=""/>
        <dsp:cNvSpPr/>
      </dsp:nvSpPr>
      <dsp:spPr>
        <a:xfrm>
          <a:off x="8028844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6A681-AB20-438C-9433-7BB3896C5D0C}">
      <dsp:nvSpPr>
        <dsp:cNvPr id="0" name=""/>
        <dsp:cNvSpPr/>
      </dsp:nvSpPr>
      <dsp:spPr>
        <a:xfrm>
          <a:off x="8296394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5DCAA-938C-4E49-B8DE-FCEA50483987}">
      <dsp:nvSpPr>
        <dsp:cNvPr id="0" name=""/>
        <dsp:cNvSpPr/>
      </dsp:nvSpPr>
      <dsp:spPr>
        <a:xfrm>
          <a:off x="7627519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Visualisation tools also included</a:t>
          </a:r>
          <a:endParaRPr lang="en-US" sz="1300" kern="1200"/>
        </a:p>
      </dsp:txBody>
      <dsp:txXfrm>
        <a:off x="7627519" y="2388041"/>
        <a:ext cx="2058075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54AF-3031-468B-9F4E-0C27FECBE9DA}">
      <dsp:nvSpPr>
        <dsp:cNvPr id="0" name=""/>
        <dsp:cNvSpPr/>
      </dsp:nvSpPr>
      <dsp:spPr>
        <a:xfrm>
          <a:off x="938775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8E91C-83E4-41DF-A41B-94129D11CB1A}">
      <dsp:nvSpPr>
        <dsp:cNvPr id="0" name=""/>
        <dsp:cNvSpPr/>
      </dsp:nvSpPr>
      <dsp:spPr>
        <a:xfrm>
          <a:off x="372805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Platform for professional coding</a:t>
          </a:r>
          <a:endParaRPr lang="en-US" sz="1500" kern="1200"/>
        </a:p>
      </dsp:txBody>
      <dsp:txXfrm>
        <a:off x="372805" y="2173142"/>
        <a:ext cx="2058075" cy="720000"/>
      </dsp:txXfrm>
    </dsp:sp>
    <dsp:sp modelId="{0EF98025-74B1-49A2-A491-A65AB0B14782}">
      <dsp:nvSpPr>
        <dsp:cNvPr id="0" name=""/>
        <dsp:cNvSpPr/>
      </dsp:nvSpPr>
      <dsp:spPr>
        <a:xfrm>
          <a:off x="3357014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C3792-3F64-46DE-81A3-A7103E3C641E}">
      <dsp:nvSpPr>
        <dsp:cNvPr id="0" name=""/>
        <dsp:cNvSpPr/>
      </dsp:nvSpPr>
      <dsp:spPr>
        <a:xfrm>
          <a:off x="2791043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Allows more bespoke analysis</a:t>
          </a:r>
          <a:endParaRPr lang="en-US" sz="1500" kern="1200"/>
        </a:p>
      </dsp:txBody>
      <dsp:txXfrm>
        <a:off x="2791043" y="2173142"/>
        <a:ext cx="2058075" cy="720000"/>
      </dsp:txXfrm>
    </dsp:sp>
    <dsp:sp modelId="{33A364AC-3988-4E0F-9AD5-F48D56E494C2}">
      <dsp:nvSpPr>
        <dsp:cNvPr id="0" name=""/>
        <dsp:cNvSpPr/>
      </dsp:nvSpPr>
      <dsp:spPr>
        <a:xfrm>
          <a:off x="5775252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DDD-CA16-4332-8E07-C1C1A1D7B88D}">
      <dsp:nvSpPr>
        <dsp:cNvPr id="0" name=""/>
        <dsp:cNvSpPr/>
      </dsp:nvSpPr>
      <dsp:spPr>
        <a:xfrm>
          <a:off x="5209281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Can be R or Python, but (.net) C# (or VB.net)</a:t>
          </a:r>
          <a:endParaRPr lang="en-US" sz="1500" kern="1200"/>
        </a:p>
      </dsp:txBody>
      <dsp:txXfrm>
        <a:off x="5209281" y="2173142"/>
        <a:ext cx="2058075" cy="720000"/>
      </dsp:txXfrm>
    </dsp:sp>
    <dsp:sp modelId="{CEF9469B-4A98-4A34-B7F0-F58503F5BFD3}">
      <dsp:nvSpPr>
        <dsp:cNvPr id="0" name=""/>
        <dsp:cNvSpPr/>
      </dsp:nvSpPr>
      <dsp:spPr>
        <a:xfrm>
          <a:off x="8193490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0CCB0-0CBF-452F-B480-8DD626CCD004}">
      <dsp:nvSpPr>
        <dsp:cNvPr id="0" name=""/>
        <dsp:cNvSpPr/>
      </dsp:nvSpPr>
      <dsp:spPr>
        <a:xfrm>
          <a:off x="7627519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Excellent integration with Microsoft’s Azure cloud/data platform</a:t>
          </a:r>
          <a:endParaRPr lang="en-US" sz="1500" kern="1200"/>
        </a:p>
      </dsp:txBody>
      <dsp:txXfrm>
        <a:off x="7627519" y="2173142"/>
        <a:ext cx="2058075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3CDC9-A8E3-4386-8D0D-23A2C87FB27E}">
      <dsp:nvSpPr>
        <dsp:cNvPr id="0" name=""/>
        <dsp:cNvSpPr/>
      </dsp:nvSpPr>
      <dsp:spPr>
        <a:xfrm>
          <a:off x="774129" y="65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2DA3E-2704-4548-97E0-BBF26BE5A188}">
      <dsp:nvSpPr>
        <dsp:cNvPr id="0" name=""/>
        <dsp:cNvSpPr/>
      </dsp:nvSpPr>
      <dsp:spPr>
        <a:xfrm>
          <a:off x="1041679" y="919131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6D0E8-A224-46B6-B2F7-F1D0270DFCC2}">
      <dsp:nvSpPr>
        <dsp:cNvPr id="0" name=""/>
        <dsp:cNvSpPr/>
      </dsp:nvSpPr>
      <dsp:spPr>
        <a:xfrm>
          <a:off x="372805" y="2298042"/>
          <a:ext cx="205807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 served on the IFoA joint Data Science Focus Group with Royal Statistical Society</a:t>
          </a:r>
          <a:endParaRPr lang="en-US" sz="1100" kern="1200"/>
        </a:p>
      </dsp:txBody>
      <dsp:txXfrm>
        <a:off x="372805" y="2298042"/>
        <a:ext cx="2058075" cy="900000"/>
      </dsp:txXfrm>
    </dsp:sp>
    <dsp:sp modelId="{924D3586-4C25-41A0-8C8B-C2E40DC4E6CC}">
      <dsp:nvSpPr>
        <dsp:cNvPr id="0" name=""/>
        <dsp:cNvSpPr/>
      </dsp:nvSpPr>
      <dsp:spPr>
        <a:xfrm>
          <a:off x="3192368" y="65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FDE06-CE29-48EF-9404-F0C394F64CD9}">
      <dsp:nvSpPr>
        <dsp:cNvPr id="0" name=""/>
        <dsp:cNvSpPr/>
      </dsp:nvSpPr>
      <dsp:spPr>
        <a:xfrm>
          <a:off x="3459917" y="919131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498AA-9886-4EA7-9582-5984C28D09B6}">
      <dsp:nvSpPr>
        <dsp:cNvPr id="0" name=""/>
        <dsp:cNvSpPr/>
      </dsp:nvSpPr>
      <dsp:spPr>
        <a:xfrm>
          <a:off x="2791043" y="2298042"/>
          <a:ext cx="205807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3 actuaries (Michael Tripp, Valerie du Preez and me), 2 RSS members (Leone Wardman and Giles Pavey) plus Leisha Watson from IFoA legal team</a:t>
          </a:r>
          <a:endParaRPr lang="en-US" sz="1100" kern="1200"/>
        </a:p>
      </dsp:txBody>
      <dsp:txXfrm>
        <a:off x="2791043" y="2298042"/>
        <a:ext cx="2058075" cy="900000"/>
      </dsp:txXfrm>
    </dsp:sp>
    <dsp:sp modelId="{74A568B1-1631-4809-BF45-04B934FF8428}">
      <dsp:nvSpPr>
        <dsp:cNvPr id="0" name=""/>
        <dsp:cNvSpPr/>
      </dsp:nvSpPr>
      <dsp:spPr>
        <a:xfrm>
          <a:off x="5610606" y="65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C7267-C9BC-489E-9247-4C3BD8B73886}">
      <dsp:nvSpPr>
        <dsp:cNvPr id="0" name=""/>
        <dsp:cNvSpPr/>
      </dsp:nvSpPr>
      <dsp:spPr>
        <a:xfrm>
          <a:off x="5878155" y="919131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B7D4C-B0F1-4B5E-80E4-8A9C2157EA62}">
      <dsp:nvSpPr>
        <dsp:cNvPr id="0" name=""/>
        <dsp:cNvSpPr/>
      </dsp:nvSpPr>
      <dsp:spPr>
        <a:xfrm>
          <a:off x="5209281" y="2298042"/>
          <a:ext cx="205807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Looked at various previous ethical frameworks for AI</a:t>
          </a:r>
          <a:endParaRPr lang="en-US" sz="1100" kern="1200"/>
        </a:p>
      </dsp:txBody>
      <dsp:txXfrm>
        <a:off x="5209281" y="2298042"/>
        <a:ext cx="2058075" cy="900000"/>
      </dsp:txXfrm>
    </dsp:sp>
    <dsp:sp modelId="{3A5763FE-3D2A-4934-841E-9F63AC6D6F0B}">
      <dsp:nvSpPr>
        <dsp:cNvPr id="0" name=""/>
        <dsp:cNvSpPr/>
      </dsp:nvSpPr>
      <dsp:spPr>
        <a:xfrm>
          <a:off x="8028844" y="65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8B6E9-B006-45D0-A093-E15AE41425A6}">
      <dsp:nvSpPr>
        <dsp:cNvPr id="0" name=""/>
        <dsp:cNvSpPr/>
      </dsp:nvSpPr>
      <dsp:spPr>
        <a:xfrm>
          <a:off x="8296394" y="919131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19BD6-6AE7-4935-A5E6-B3AFDBE0FEDF}">
      <dsp:nvSpPr>
        <dsp:cNvPr id="0" name=""/>
        <dsp:cNvSpPr/>
      </dsp:nvSpPr>
      <dsp:spPr>
        <a:xfrm>
          <a:off x="7627519" y="2298042"/>
          <a:ext cx="205807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Tried to synthesise these into some guidance for IFoA and RSS members </a:t>
          </a:r>
          <a:endParaRPr lang="en-US" sz="1100" kern="1200"/>
        </a:p>
      </dsp:txBody>
      <dsp:txXfrm>
        <a:off x="7627519" y="2298042"/>
        <a:ext cx="2058075" cy="90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8EEF-0D10-4954-A632-8DDCB0C6DD05}">
      <dsp:nvSpPr>
        <dsp:cNvPr id="0" name=""/>
        <dsp:cNvSpPr/>
      </dsp:nvSpPr>
      <dsp:spPr>
        <a:xfrm>
          <a:off x="489253" y="1043207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68015-9222-473F-9F07-2682486AC473}">
      <dsp:nvSpPr>
        <dsp:cNvPr id="0" name=""/>
        <dsp:cNvSpPr/>
      </dsp:nvSpPr>
      <dsp:spPr>
        <a:xfrm>
          <a:off x="4405" y="2101182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Seek to enhance the value of data science for society</a:t>
          </a:r>
          <a:endParaRPr lang="en-US" sz="1400" kern="1200"/>
        </a:p>
      </dsp:txBody>
      <dsp:txXfrm>
        <a:off x="4405" y="2101182"/>
        <a:ext cx="1763085" cy="705234"/>
      </dsp:txXfrm>
    </dsp:sp>
    <dsp:sp modelId="{D246AB27-BD8E-4245-A283-4B238485D641}">
      <dsp:nvSpPr>
        <dsp:cNvPr id="0" name=""/>
        <dsp:cNvSpPr/>
      </dsp:nvSpPr>
      <dsp:spPr>
        <a:xfrm>
          <a:off x="2560879" y="1043207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4FB06-9E9D-469B-85EE-40C328BA243A}">
      <dsp:nvSpPr>
        <dsp:cNvPr id="0" name=""/>
        <dsp:cNvSpPr/>
      </dsp:nvSpPr>
      <dsp:spPr>
        <a:xfrm>
          <a:off x="2076031" y="2101182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Avoid harm</a:t>
          </a:r>
          <a:endParaRPr lang="en-US" sz="1400" kern="1200"/>
        </a:p>
      </dsp:txBody>
      <dsp:txXfrm>
        <a:off x="2076031" y="2101182"/>
        <a:ext cx="1763085" cy="705234"/>
      </dsp:txXfrm>
    </dsp:sp>
    <dsp:sp modelId="{268ABD0F-4943-456C-9B41-2E4775E1B6A9}">
      <dsp:nvSpPr>
        <dsp:cNvPr id="0" name=""/>
        <dsp:cNvSpPr/>
      </dsp:nvSpPr>
      <dsp:spPr>
        <a:xfrm>
          <a:off x="4632505" y="1043207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BFC5E-4D79-4673-B317-1E6308024C64}">
      <dsp:nvSpPr>
        <dsp:cNvPr id="0" name=""/>
        <dsp:cNvSpPr/>
      </dsp:nvSpPr>
      <dsp:spPr>
        <a:xfrm>
          <a:off x="4147657" y="2101182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Apply and maintain professional competence</a:t>
          </a:r>
          <a:endParaRPr lang="en-US" sz="1400" kern="1200"/>
        </a:p>
      </dsp:txBody>
      <dsp:txXfrm>
        <a:off x="4147657" y="2101182"/>
        <a:ext cx="1763085" cy="705234"/>
      </dsp:txXfrm>
    </dsp:sp>
    <dsp:sp modelId="{5C474F17-8F83-4C4A-9046-232D5F824DC8}">
      <dsp:nvSpPr>
        <dsp:cNvPr id="0" name=""/>
        <dsp:cNvSpPr/>
      </dsp:nvSpPr>
      <dsp:spPr>
        <a:xfrm>
          <a:off x="6704131" y="1043207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816D1-A136-4F09-BD0B-47D1F0027C43}">
      <dsp:nvSpPr>
        <dsp:cNvPr id="0" name=""/>
        <dsp:cNvSpPr/>
      </dsp:nvSpPr>
      <dsp:spPr>
        <a:xfrm>
          <a:off x="6219283" y="2101182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Seek to preserve or increase trustworthiness</a:t>
          </a:r>
          <a:endParaRPr lang="en-US" sz="1400" kern="1200"/>
        </a:p>
      </dsp:txBody>
      <dsp:txXfrm>
        <a:off x="6219283" y="2101182"/>
        <a:ext cx="1763085" cy="705234"/>
      </dsp:txXfrm>
    </dsp:sp>
    <dsp:sp modelId="{54D14240-CA8E-4366-A29C-CF1CF2A68319}">
      <dsp:nvSpPr>
        <dsp:cNvPr id="0" name=""/>
        <dsp:cNvSpPr/>
      </dsp:nvSpPr>
      <dsp:spPr>
        <a:xfrm>
          <a:off x="8775757" y="1043207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1B911-8EB0-4418-9559-2F1BD1D6B184}">
      <dsp:nvSpPr>
        <dsp:cNvPr id="0" name=""/>
        <dsp:cNvSpPr/>
      </dsp:nvSpPr>
      <dsp:spPr>
        <a:xfrm>
          <a:off x="8290908" y="2101182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Maintain accountability and oversight</a:t>
          </a:r>
          <a:endParaRPr lang="en-US" sz="1400" kern="1200"/>
        </a:p>
      </dsp:txBody>
      <dsp:txXfrm>
        <a:off x="8290908" y="2101182"/>
        <a:ext cx="1763085" cy="7052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092A7-7247-4F49-9B33-F6FD6316F1CB}">
      <dsp:nvSpPr>
        <dsp:cNvPr id="0" name=""/>
        <dsp:cNvSpPr/>
      </dsp:nvSpPr>
      <dsp:spPr>
        <a:xfrm>
          <a:off x="0" y="4328"/>
          <a:ext cx="6858000" cy="6529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8A5F1-2430-43D9-931D-B689775D3CDA}">
      <dsp:nvSpPr>
        <dsp:cNvPr id="0" name=""/>
        <dsp:cNvSpPr/>
      </dsp:nvSpPr>
      <dsp:spPr>
        <a:xfrm>
          <a:off x="197506" y="151234"/>
          <a:ext cx="359454" cy="359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85E28-5029-4872-AA78-A731D659137D}">
      <dsp:nvSpPr>
        <dsp:cNvPr id="0" name=""/>
        <dsp:cNvSpPr/>
      </dsp:nvSpPr>
      <dsp:spPr>
        <a:xfrm>
          <a:off x="754468" y="4328"/>
          <a:ext cx="6058213" cy="7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IFoA Certificate in Data Science (available 2020): </a:t>
          </a:r>
          <a:r>
            <a:rPr lang="en-GB" sz="1400" kern="1200">
              <a:hlinkClick xmlns:r="http://schemas.openxmlformats.org/officeDocument/2006/relationships" r:id="rId3"/>
            </a:rPr>
            <a:t>https://www.actuaries.org.uk/news-and-insights/news/actuarial-impact-data-science</a:t>
          </a:r>
          <a:endParaRPr lang="en-US" sz="1400" kern="1200"/>
        </a:p>
      </dsp:txBody>
      <dsp:txXfrm>
        <a:off x="754468" y="4328"/>
        <a:ext cx="6058213" cy="734530"/>
      </dsp:txXfrm>
    </dsp:sp>
    <dsp:sp modelId="{6E6E4647-079B-43B1-A0A9-1046CE42F98A}">
      <dsp:nvSpPr>
        <dsp:cNvPr id="0" name=""/>
        <dsp:cNvSpPr/>
      </dsp:nvSpPr>
      <dsp:spPr>
        <a:xfrm>
          <a:off x="0" y="922490"/>
          <a:ext cx="6858000" cy="6529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A2C53-7DB3-4C8C-8A8B-94A3973363DE}">
      <dsp:nvSpPr>
        <dsp:cNvPr id="0" name=""/>
        <dsp:cNvSpPr/>
      </dsp:nvSpPr>
      <dsp:spPr>
        <a:xfrm>
          <a:off x="197506" y="1069396"/>
          <a:ext cx="359454" cy="35910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B313A-4BCF-4FD3-9955-5B46FAD0BE0A}">
      <dsp:nvSpPr>
        <dsp:cNvPr id="0" name=""/>
        <dsp:cNvSpPr/>
      </dsp:nvSpPr>
      <dsp:spPr>
        <a:xfrm>
          <a:off x="754468" y="922490"/>
          <a:ext cx="6058213" cy="7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Online course providers: edX (</a:t>
          </a:r>
          <a:r>
            <a:rPr lang="en-GB" sz="1400" kern="1200">
              <a:hlinkClick xmlns:r="http://schemas.openxmlformats.org/officeDocument/2006/relationships" r:id="rId6"/>
            </a:rPr>
            <a:t>https://www.edx.org/</a:t>
          </a:r>
          <a:r>
            <a:rPr lang="en-GB" sz="1400" kern="1200"/>
            <a:t>), Udemy (</a:t>
          </a:r>
          <a:r>
            <a:rPr lang="en-GB" sz="1400" kern="1200">
              <a:hlinkClick xmlns:r="http://schemas.openxmlformats.org/officeDocument/2006/relationships" r:id="rId7"/>
            </a:rPr>
            <a:t>https://www.udemy.com/</a:t>
          </a:r>
          <a:r>
            <a:rPr lang="en-GB" sz="1400" kern="1200"/>
            <a:t>)</a:t>
          </a:r>
          <a:endParaRPr lang="en-US" sz="1400" kern="1200"/>
        </a:p>
      </dsp:txBody>
      <dsp:txXfrm>
        <a:off x="754468" y="922490"/>
        <a:ext cx="6058213" cy="734530"/>
      </dsp:txXfrm>
    </dsp:sp>
    <dsp:sp modelId="{48132514-3B59-48A9-BD60-624F4A5B49A1}">
      <dsp:nvSpPr>
        <dsp:cNvPr id="0" name=""/>
        <dsp:cNvSpPr/>
      </dsp:nvSpPr>
      <dsp:spPr>
        <a:xfrm>
          <a:off x="0" y="1840653"/>
          <a:ext cx="6858000" cy="6529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C56E4-9DC0-49EC-AAD7-FDF1FC7D2484}">
      <dsp:nvSpPr>
        <dsp:cNvPr id="0" name=""/>
        <dsp:cNvSpPr/>
      </dsp:nvSpPr>
      <dsp:spPr>
        <a:xfrm>
          <a:off x="197506" y="1987559"/>
          <a:ext cx="359454" cy="35910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C7437-B165-4209-9D22-CBF10FA74DEE}">
      <dsp:nvSpPr>
        <dsp:cNvPr id="0" name=""/>
        <dsp:cNvSpPr/>
      </dsp:nvSpPr>
      <dsp:spPr>
        <a:xfrm>
          <a:off x="754468" y="1840653"/>
          <a:ext cx="6058213" cy="7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Microsoft Azure (12 months free): </a:t>
          </a:r>
          <a:r>
            <a:rPr lang="en-GB" sz="1400" kern="1200">
              <a:hlinkClick xmlns:r="http://schemas.openxmlformats.org/officeDocument/2006/relationships" r:id="rId10"/>
            </a:rPr>
            <a:t>https://azure.microsoft.com/en-gb/</a:t>
          </a:r>
          <a:endParaRPr lang="en-US" sz="1400" kern="1200"/>
        </a:p>
      </dsp:txBody>
      <dsp:txXfrm>
        <a:off x="754468" y="1840653"/>
        <a:ext cx="6058213" cy="734530"/>
      </dsp:txXfrm>
    </dsp:sp>
    <dsp:sp modelId="{D8241CD1-C243-4956-933D-BCD837056E50}">
      <dsp:nvSpPr>
        <dsp:cNvPr id="0" name=""/>
        <dsp:cNvSpPr/>
      </dsp:nvSpPr>
      <dsp:spPr>
        <a:xfrm>
          <a:off x="0" y="2758816"/>
          <a:ext cx="6858000" cy="6529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3018E-008D-4990-AEDD-AC22FC64EE7B}">
      <dsp:nvSpPr>
        <dsp:cNvPr id="0" name=""/>
        <dsp:cNvSpPr/>
      </dsp:nvSpPr>
      <dsp:spPr>
        <a:xfrm>
          <a:off x="197506" y="2905722"/>
          <a:ext cx="359454" cy="3591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30AD6-9B9D-4846-849D-A8EBF87FCF2D}">
      <dsp:nvSpPr>
        <dsp:cNvPr id="0" name=""/>
        <dsp:cNvSpPr/>
      </dsp:nvSpPr>
      <dsp:spPr>
        <a:xfrm>
          <a:off x="754468" y="2758816"/>
          <a:ext cx="6058213" cy="7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Microsoft Learn (online courses, many free): </a:t>
          </a:r>
          <a:r>
            <a:rPr lang="en-GB" sz="1400" kern="1200">
              <a:hlinkClick xmlns:r="http://schemas.openxmlformats.org/officeDocument/2006/relationships" r:id="rId13"/>
            </a:rPr>
            <a:t>https://docs.microsoft.com/en-us/learn/</a:t>
          </a:r>
          <a:endParaRPr lang="en-US" sz="1400" kern="1200"/>
        </a:p>
      </dsp:txBody>
      <dsp:txXfrm>
        <a:off x="754468" y="2758816"/>
        <a:ext cx="6058213" cy="734530"/>
      </dsp:txXfrm>
    </dsp:sp>
    <dsp:sp modelId="{9022BBCB-D144-43C5-89B9-C3F10182DE38}">
      <dsp:nvSpPr>
        <dsp:cNvPr id="0" name=""/>
        <dsp:cNvSpPr/>
      </dsp:nvSpPr>
      <dsp:spPr>
        <a:xfrm>
          <a:off x="0" y="3676978"/>
          <a:ext cx="6858000" cy="6529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5E8ED-3475-4668-9D53-96EB4A71211B}">
      <dsp:nvSpPr>
        <dsp:cNvPr id="0" name=""/>
        <dsp:cNvSpPr/>
      </dsp:nvSpPr>
      <dsp:spPr>
        <a:xfrm>
          <a:off x="197506" y="3823884"/>
          <a:ext cx="359454" cy="359103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CC969-31B3-40DE-B927-E6DE0140A870}">
      <dsp:nvSpPr>
        <dsp:cNvPr id="0" name=""/>
        <dsp:cNvSpPr/>
      </dsp:nvSpPr>
      <dsp:spPr>
        <a:xfrm>
          <a:off x="754468" y="3676978"/>
          <a:ext cx="6058213" cy="7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IFoA / RSS : A Guide for Ethical Data Science (</a:t>
          </a:r>
          <a:r>
            <a:rPr lang="en-GB" sz="1400" kern="1200">
              <a:hlinkClick xmlns:r="http://schemas.openxmlformats.org/officeDocument/2006/relationships" r:id="rId16"/>
            </a:rPr>
            <a:t>https://www.actuaries.org.uk/upholding-standards/data-science-ethics</a:t>
          </a:r>
          <a:r>
            <a:rPr lang="en-GB" sz="1400" kern="1200"/>
            <a:t>)</a:t>
          </a:r>
          <a:endParaRPr lang="en-US" sz="1400" kern="1200"/>
        </a:p>
      </dsp:txBody>
      <dsp:txXfrm>
        <a:off x="754468" y="3676978"/>
        <a:ext cx="6058213" cy="734530"/>
      </dsp:txXfrm>
    </dsp:sp>
    <dsp:sp modelId="{7F2F62A1-F6C9-4C00-AC5A-0E67A5D0588E}">
      <dsp:nvSpPr>
        <dsp:cNvPr id="0" name=""/>
        <dsp:cNvSpPr/>
      </dsp:nvSpPr>
      <dsp:spPr>
        <a:xfrm>
          <a:off x="0" y="4595141"/>
          <a:ext cx="6858000" cy="6529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6ED28-A895-409B-9F80-01A2542B1A5B}">
      <dsp:nvSpPr>
        <dsp:cNvPr id="0" name=""/>
        <dsp:cNvSpPr/>
      </dsp:nvSpPr>
      <dsp:spPr>
        <a:xfrm>
          <a:off x="197506" y="4742047"/>
          <a:ext cx="359454" cy="359103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905A7-A78D-4274-A7F8-9DAE46E2732A}">
      <dsp:nvSpPr>
        <dsp:cNvPr id="0" name=""/>
        <dsp:cNvSpPr/>
      </dsp:nvSpPr>
      <dsp:spPr>
        <a:xfrm>
          <a:off x="754468" y="4595141"/>
          <a:ext cx="6058213" cy="7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IFoA Data Science hub: </a:t>
          </a:r>
          <a:r>
            <a:rPr lang="en-GB" sz="1400" kern="1200">
              <a:hlinkClick xmlns:r="http://schemas.openxmlformats.org/officeDocument/2006/relationships" r:id="rId19"/>
            </a:rPr>
            <a:t>https://www.actuaries.org.uk/learn-and-develop/lifelong-learning/what-data-science-actuarial-viewpoint</a:t>
          </a:r>
          <a:endParaRPr lang="en-US" sz="1400" kern="1200"/>
        </a:p>
      </dsp:txBody>
      <dsp:txXfrm>
        <a:off x="754468" y="4595141"/>
        <a:ext cx="6058213" cy="7345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9928F-6F13-43AF-8835-542A1833B3B1}">
      <dsp:nvSpPr>
        <dsp:cNvPr id="0" name=""/>
        <dsp:cNvSpPr/>
      </dsp:nvSpPr>
      <dsp:spPr>
        <a:xfrm>
          <a:off x="0" y="625563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30C23-DCC2-4271-AC01-6F842FDF36B1}">
      <dsp:nvSpPr>
        <dsp:cNvPr id="0" name=""/>
        <dsp:cNvSpPr/>
      </dsp:nvSpPr>
      <dsp:spPr>
        <a:xfrm>
          <a:off x="349353" y="885413"/>
          <a:ext cx="635187" cy="63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794DF-0B91-4989-BE67-13358AA1DAEA}">
      <dsp:nvSpPr>
        <dsp:cNvPr id="0" name=""/>
        <dsp:cNvSpPr/>
      </dsp:nvSpPr>
      <dsp:spPr>
        <a:xfrm>
          <a:off x="1333894" y="625563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Google Colabs (similar to Azure notebooks but using Google technology): </a:t>
          </a:r>
          <a:r>
            <a:rPr lang="en-GB" sz="2300" kern="1200">
              <a:hlinkClick xmlns:r="http://schemas.openxmlformats.org/officeDocument/2006/relationships" r:id="rId3"/>
            </a:rPr>
            <a:t>https://colab.research.google.com/</a:t>
          </a:r>
          <a:endParaRPr lang="en-US" sz="2300" kern="1200"/>
        </a:p>
      </dsp:txBody>
      <dsp:txXfrm>
        <a:off x="1333894" y="625563"/>
        <a:ext cx="8724505" cy="1154887"/>
      </dsp:txXfrm>
    </dsp:sp>
    <dsp:sp modelId="{C2F82C88-0882-4EE7-B129-C8F838C7D597}">
      <dsp:nvSpPr>
        <dsp:cNvPr id="0" name=""/>
        <dsp:cNvSpPr/>
      </dsp:nvSpPr>
      <dsp:spPr>
        <a:xfrm>
          <a:off x="0" y="2069172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CD891-068A-4402-A53D-1A161FDA1E70}">
      <dsp:nvSpPr>
        <dsp:cNvPr id="0" name=""/>
        <dsp:cNvSpPr/>
      </dsp:nvSpPr>
      <dsp:spPr>
        <a:xfrm>
          <a:off x="349353" y="2329022"/>
          <a:ext cx="635187" cy="6351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3D87B-50DD-458E-99CB-71871DA54F72}">
      <dsp:nvSpPr>
        <dsp:cNvPr id="0" name=""/>
        <dsp:cNvSpPr/>
      </dsp:nvSpPr>
      <dsp:spPr>
        <a:xfrm>
          <a:off x="1333894" y="2069172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Kaggle (data science competitions but also notebooks, and training courses): </a:t>
          </a:r>
          <a:r>
            <a:rPr lang="en-GB" sz="2300" kern="1200" dirty="0">
              <a:hlinkClick xmlns:r="http://schemas.openxmlformats.org/officeDocument/2006/relationships" r:id="rId6"/>
            </a:rPr>
            <a:t>https://www.kaggle.com/</a:t>
          </a:r>
          <a:endParaRPr lang="en-US" sz="2300" kern="1200" dirty="0"/>
        </a:p>
      </dsp:txBody>
      <dsp:txXfrm>
        <a:off x="1333894" y="2069172"/>
        <a:ext cx="8724505" cy="11548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57BE3-5052-4FC7-B300-AAFEF58DB28D}">
      <dsp:nvSpPr>
        <dsp:cNvPr id="0" name=""/>
        <dsp:cNvSpPr/>
      </dsp:nvSpPr>
      <dsp:spPr>
        <a:xfrm>
          <a:off x="0" y="2213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B7A06-4607-4D35-A683-0ADC8DD6C027}">
      <dsp:nvSpPr>
        <dsp:cNvPr id="0" name=""/>
        <dsp:cNvSpPr/>
      </dsp:nvSpPr>
      <dsp:spPr>
        <a:xfrm>
          <a:off x="339409" y="254667"/>
          <a:ext cx="617108" cy="617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933A-9402-4719-83C6-42B71D2F191B}">
      <dsp:nvSpPr>
        <dsp:cNvPr id="0" name=""/>
        <dsp:cNvSpPr/>
      </dsp:nvSpPr>
      <dsp:spPr>
        <a:xfrm>
          <a:off x="1295927" y="2213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Understanding Deep Learning Models (such as CNNs and more complex models)</a:t>
          </a:r>
          <a:endParaRPr lang="en-US" sz="2100" kern="1200"/>
        </a:p>
      </dsp:txBody>
      <dsp:txXfrm>
        <a:off x="1295927" y="2213"/>
        <a:ext cx="5562072" cy="1122015"/>
      </dsp:txXfrm>
    </dsp:sp>
    <dsp:sp modelId="{67E69DC7-FB7B-40FA-B837-47072FF60C21}">
      <dsp:nvSpPr>
        <dsp:cNvPr id="0" name=""/>
        <dsp:cNvSpPr/>
      </dsp:nvSpPr>
      <dsp:spPr>
        <a:xfrm>
          <a:off x="0" y="1404732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0DD0E-C028-47BD-9A9C-01774FF6B3C6}">
      <dsp:nvSpPr>
        <dsp:cNvPr id="0" name=""/>
        <dsp:cNvSpPr/>
      </dsp:nvSpPr>
      <dsp:spPr>
        <a:xfrm>
          <a:off x="339409" y="1657186"/>
          <a:ext cx="617108" cy="617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314D1-C962-4BF4-9182-1EF43A6B412C}">
      <dsp:nvSpPr>
        <dsp:cNvPr id="0" name=""/>
        <dsp:cNvSpPr/>
      </dsp:nvSpPr>
      <dsp:spPr>
        <a:xfrm>
          <a:off x="1295927" y="1404732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tradeoff between building in intelligence and throwing more computing and data storage power</a:t>
          </a:r>
          <a:endParaRPr lang="en-US" sz="2100" kern="1200"/>
        </a:p>
      </dsp:txBody>
      <dsp:txXfrm>
        <a:off x="1295927" y="1404732"/>
        <a:ext cx="5562072" cy="1122015"/>
      </dsp:txXfrm>
    </dsp:sp>
    <dsp:sp modelId="{B5084C03-DE4A-47F3-A8E5-B2413AE2969A}">
      <dsp:nvSpPr>
        <dsp:cNvPr id="0" name=""/>
        <dsp:cNvSpPr/>
      </dsp:nvSpPr>
      <dsp:spPr>
        <a:xfrm>
          <a:off x="0" y="2807251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F30E-C596-4C46-9039-C95E54708B8C}">
      <dsp:nvSpPr>
        <dsp:cNvPr id="0" name=""/>
        <dsp:cNvSpPr/>
      </dsp:nvSpPr>
      <dsp:spPr>
        <a:xfrm>
          <a:off x="339409" y="3059705"/>
          <a:ext cx="617108" cy="617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682CB-DA2A-4996-89DF-7786ECC48271}">
      <dsp:nvSpPr>
        <dsp:cNvPr id="0" name=""/>
        <dsp:cNvSpPr/>
      </dsp:nvSpPr>
      <dsp:spPr>
        <a:xfrm>
          <a:off x="1295927" y="2807251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Lots of ethical challenges (some questions coming up next…)</a:t>
          </a:r>
          <a:endParaRPr lang="en-US" sz="2100" kern="1200"/>
        </a:p>
      </dsp:txBody>
      <dsp:txXfrm>
        <a:off x="1295927" y="2807251"/>
        <a:ext cx="5562072" cy="1122015"/>
      </dsp:txXfrm>
    </dsp:sp>
    <dsp:sp modelId="{037BBD9D-B3E1-4D18-86EE-9E1638EEFB31}">
      <dsp:nvSpPr>
        <dsp:cNvPr id="0" name=""/>
        <dsp:cNvSpPr/>
      </dsp:nvSpPr>
      <dsp:spPr>
        <a:xfrm>
          <a:off x="0" y="4209770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23F5F-2055-4457-98DF-44A284529137}">
      <dsp:nvSpPr>
        <dsp:cNvPr id="0" name=""/>
        <dsp:cNvSpPr/>
      </dsp:nvSpPr>
      <dsp:spPr>
        <a:xfrm>
          <a:off x="339409" y="4462224"/>
          <a:ext cx="617108" cy="617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8F912-5A6C-4CFE-BD7E-BA017EA8A66B}">
      <dsp:nvSpPr>
        <dsp:cNvPr id="0" name=""/>
        <dsp:cNvSpPr/>
      </dsp:nvSpPr>
      <dsp:spPr>
        <a:xfrm>
          <a:off x="1295927" y="4209770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Tradeoffs between models running in the cloud, and ones running on a mobile (hence have to be able to run offline)</a:t>
          </a:r>
          <a:endParaRPr lang="en-US" sz="2100" kern="1200"/>
        </a:p>
      </dsp:txBody>
      <dsp:txXfrm>
        <a:off x="1295927" y="4209770"/>
        <a:ext cx="5562072" cy="112201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AE5A7-2E5A-41EA-90C7-CC41ACF6954A}">
      <dsp:nvSpPr>
        <dsp:cNvPr id="0" name=""/>
        <dsp:cNvSpPr/>
      </dsp:nvSpPr>
      <dsp:spPr>
        <a:xfrm>
          <a:off x="0" y="625563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3E0F1-908B-4E84-82DE-7EAD6269DF9E}">
      <dsp:nvSpPr>
        <dsp:cNvPr id="0" name=""/>
        <dsp:cNvSpPr/>
      </dsp:nvSpPr>
      <dsp:spPr>
        <a:xfrm>
          <a:off x="349353" y="885413"/>
          <a:ext cx="635187" cy="63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F5A25-6694-473E-887B-795C8AC400F4}">
      <dsp:nvSpPr>
        <dsp:cNvPr id="0" name=""/>
        <dsp:cNvSpPr/>
      </dsp:nvSpPr>
      <dsp:spPr>
        <a:xfrm>
          <a:off x="1333894" y="625563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If an AI model is as good (or even better) at detecting cancer than human consultants, should be it used if it is not explainable?</a:t>
          </a:r>
          <a:endParaRPr lang="en-US" sz="1600" kern="1200"/>
        </a:p>
      </dsp:txBody>
      <dsp:txXfrm>
        <a:off x="1333894" y="625563"/>
        <a:ext cx="8724505" cy="1154887"/>
      </dsp:txXfrm>
    </dsp:sp>
    <dsp:sp modelId="{86455615-DAEB-4817-B616-6682DF2C5959}">
      <dsp:nvSpPr>
        <dsp:cNvPr id="0" name=""/>
        <dsp:cNvSpPr/>
      </dsp:nvSpPr>
      <dsp:spPr>
        <a:xfrm>
          <a:off x="0" y="2069172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623A3-591C-4DA0-BEF4-4DA991BCF8EA}">
      <dsp:nvSpPr>
        <dsp:cNvPr id="0" name=""/>
        <dsp:cNvSpPr/>
      </dsp:nvSpPr>
      <dsp:spPr>
        <a:xfrm>
          <a:off x="349353" y="2329022"/>
          <a:ext cx="635187" cy="635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4D031-9E59-4874-9207-167BA698FBCC}">
      <dsp:nvSpPr>
        <dsp:cNvPr id="0" name=""/>
        <dsp:cNvSpPr/>
      </dsp:nvSpPr>
      <dsp:spPr>
        <a:xfrm>
          <a:off x="1333894" y="2069172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If Nazi Germany had taken power in 2009 rather than 1933, and instead of trying to develop a nuclear bomb, was known to be trying to develop lethal autonomous weapons, should we (the US and Britain) race to develop them too?</a:t>
          </a:r>
          <a:endParaRPr lang="en-US" sz="1600" kern="1200"/>
        </a:p>
      </dsp:txBody>
      <dsp:txXfrm>
        <a:off x="1333894" y="2069172"/>
        <a:ext cx="8724505" cy="11548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C71F3-C7FC-4105-9860-83919EC51A83}">
      <dsp:nvSpPr>
        <dsp:cNvPr id="0" name=""/>
        <dsp:cNvSpPr/>
      </dsp:nvSpPr>
      <dsp:spPr>
        <a:xfrm>
          <a:off x="0" y="625563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7FA48-E967-4E2E-83A8-C458D92C1F9E}">
      <dsp:nvSpPr>
        <dsp:cNvPr id="0" name=""/>
        <dsp:cNvSpPr/>
      </dsp:nvSpPr>
      <dsp:spPr>
        <a:xfrm>
          <a:off x="349353" y="885413"/>
          <a:ext cx="635187" cy="63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9C868-4B8E-44DD-A04E-9ABE9FEFEE6F}">
      <dsp:nvSpPr>
        <dsp:cNvPr id="0" name=""/>
        <dsp:cNvSpPr/>
      </dsp:nvSpPr>
      <dsp:spPr>
        <a:xfrm>
          <a:off x="1333894" y="625563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Should NHS Trusts share data (as anonymously as possible) if this would enable AI models to detect rare diseases/dangerous drug side effects more quickly?</a:t>
          </a:r>
          <a:endParaRPr lang="en-US" sz="2200" kern="1200"/>
        </a:p>
      </dsp:txBody>
      <dsp:txXfrm>
        <a:off x="1333894" y="625563"/>
        <a:ext cx="8724505" cy="1154887"/>
      </dsp:txXfrm>
    </dsp:sp>
    <dsp:sp modelId="{5170C3FD-3EEA-408B-9C15-85117E1CBCD1}">
      <dsp:nvSpPr>
        <dsp:cNvPr id="0" name=""/>
        <dsp:cNvSpPr/>
      </dsp:nvSpPr>
      <dsp:spPr>
        <a:xfrm>
          <a:off x="0" y="2069172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FF9C8-F96A-466C-95A4-379F7936A5B5}">
      <dsp:nvSpPr>
        <dsp:cNvPr id="0" name=""/>
        <dsp:cNvSpPr/>
      </dsp:nvSpPr>
      <dsp:spPr>
        <a:xfrm>
          <a:off x="349353" y="2329022"/>
          <a:ext cx="635187" cy="635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F787A-0E64-4F4A-8B42-3E1F7E7FB0AF}">
      <dsp:nvSpPr>
        <dsp:cNvPr id="0" name=""/>
        <dsp:cNvSpPr/>
      </dsp:nvSpPr>
      <dsp:spPr>
        <a:xfrm>
          <a:off x="1333894" y="2069172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Should autonomous vehicles be programmed in the event of an imminent unavoidable fatal accident to minimise number of quality years life lost?</a:t>
          </a:r>
          <a:endParaRPr lang="en-US" sz="2200" kern="1200"/>
        </a:p>
      </dsp:txBody>
      <dsp:txXfrm>
        <a:off x="1333894" y="2069172"/>
        <a:ext cx="8724505" cy="1154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FFA6D-1598-4804-B176-A67FCE70B701}">
      <dsp:nvSpPr>
        <dsp:cNvPr id="0" name=""/>
        <dsp:cNvSpPr/>
      </dsp:nvSpPr>
      <dsp:spPr>
        <a:xfrm>
          <a:off x="0" y="110862"/>
          <a:ext cx="10058399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Give each and every one of you something you can take away to advance you in your career</a:t>
          </a:r>
          <a:endParaRPr lang="en-US" sz="2900" kern="1200"/>
        </a:p>
      </dsp:txBody>
      <dsp:txXfrm>
        <a:off x="56315" y="167177"/>
        <a:ext cx="9945769" cy="1040990"/>
      </dsp:txXfrm>
    </dsp:sp>
    <dsp:sp modelId="{CA7BA4AC-2DFA-4490-9F73-EC36B5988AD6}">
      <dsp:nvSpPr>
        <dsp:cNvPr id="0" name=""/>
        <dsp:cNvSpPr/>
      </dsp:nvSpPr>
      <dsp:spPr>
        <a:xfrm>
          <a:off x="0" y="1348002"/>
          <a:ext cx="10058399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Pointing you towards useful toolkits to help you extract more value from data for your employers and society</a:t>
          </a:r>
          <a:endParaRPr lang="en-US" sz="2900" kern="1200"/>
        </a:p>
      </dsp:txBody>
      <dsp:txXfrm>
        <a:off x="56315" y="1404317"/>
        <a:ext cx="9945769" cy="1040990"/>
      </dsp:txXfrm>
    </dsp:sp>
    <dsp:sp modelId="{D54C6C4F-F6C8-4161-A629-90B44FAF2B78}">
      <dsp:nvSpPr>
        <dsp:cNvPr id="0" name=""/>
        <dsp:cNvSpPr/>
      </dsp:nvSpPr>
      <dsp:spPr>
        <a:xfrm>
          <a:off x="0" y="2585141"/>
          <a:ext cx="10058399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Raising some questions that I hope will spark your interest and set you off on your own, thrilling journey</a:t>
          </a:r>
          <a:endParaRPr lang="en-US" sz="2900" kern="1200"/>
        </a:p>
      </dsp:txBody>
      <dsp:txXfrm>
        <a:off x="56315" y="2641456"/>
        <a:ext cx="9945769" cy="104099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41BBC-CDBD-4581-A9AC-483EEC057475}">
      <dsp:nvSpPr>
        <dsp:cNvPr id="0" name=""/>
        <dsp:cNvSpPr/>
      </dsp:nvSpPr>
      <dsp:spPr>
        <a:xfrm>
          <a:off x="0" y="625563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ED8B2-1DF5-4DBA-9CC8-C7C0557DE21A}">
      <dsp:nvSpPr>
        <dsp:cNvPr id="0" name=""/>
        <dsp:cNvSpPr/>
      </dsp:nvSpPr>
      <dsp:spPr>
        <a:xfrm>
          <a:off x="349353" y="885413"/>
          <a:ext cx="635187" cy="63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94E7A-ECC8-4087-BD39-ED55CB495E12}">
      <dsp:nvSpPr>
        <dsp:cNvPr id="0" name=""/>
        <dsp:cNvSpPr/>
      </dsp:nvSpPr>
      <dsp:spPr>
        <a:xfrm>
          <a:off x="1333894" y="625563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major credit fraud detection agency wants to improve its model and runs a competition. How should it minimise the danger of fraudsters wising up to the most significant factors used to detect them?</a:t>
          </a:r>
          <a:endParaRPr lang="en-US" sz="1900" kern="1200"/>
        </a:p>
      </dsp:txBody>
      <dsp:txXfrm>
        <a:off x="1333894" y="625563"/>
        <a:ext cx="8724505" cy="1154887"/>
      </dsp:txXfrm>
    </dsp:sp>
    <dsp:sp modelId="{8991FD8B-2E51-4581-B48D-9783F0E988E9}">
      <dsp:nvSpPr>
        <dsp:cNvPr id="0" name=""/>
        <dsp:cNvSpPr/>
      </dsp:nvSpPr>
      <dsp:spPr>
        <a:xfrm>
          <a:off x="0" y="2069172"/>
          <a:ext cx="10058399" cy="11548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99283-452D-4973-B6AE-EABB5FFCD40C}">
      <dsp:nvSpPr>
        <dsp:cNvPr id="0" name=""/>
        <dsp:cNvSpPr/>
      </dsp:nvSpPr>
      <dsp:spPr>
        <a:xfrm>
          <a:off x="349353" y="2329022"/>
          <a:ext cx="635187" cy="635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3B6B7-B6B5-44B7-8FE7-FDAEAB1F55FB}">
      <dsp:nvSpPr>
        <dsp:cNvPr id="0" name=""/>
        <dsp:cNvSpPr/>
      </dsp:nvSpPr>
      <dsp:spPr>
        <a:xfrm>
          <a:off x="1333894" y="2069172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Should law enforcement agencies be able to use people’s mobile phone location data to determine whether they were speeding?</a:t>
          </a:r>
          <a:endParaRPr lang="en-US" sz="1900" kern="1200" dirty="0"/>
        </a:p>
      </dsp:txBody>
      <dsp:txXfrm>
        <a:off x="1333894" y="2069172"/>
        <a:ext cx="8724505" cy="115488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B8D8-B964-40F1-B184-A3C92C3CAC6F}">
      <dsp:nvSpPr>
        <dsp:cNvPr id="0" name=""/>
        <dsp:cNvSpPr/>
      </dsp:nvSpPr>
      <dsp:spPr>
        <a:xfrm>
          <a:off x="0" y="469"/>
          <a:ext cx="10058399" cy="10996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A1C59-165F-417B-94F8-DF7CF190C16B}">
      <dsp:nvSpPr>
        <dsp:cNvPr id="0" name=""/>
        <dsp:cNvSpPr/>
      </dsp:nvSpPr>
      <dsp:spPr>
        <a:xfrm>
          <a:off x="332636" y="247885"/>
          <a:ext cx="604793" cy="604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E5B26-AE92-48D6-8C2E-808E0DECF0FA}">
      <dsp:nvSpPr>
        <dsp:cNvPr id="0" name=""/>
        <dsp:cNvSpPr/>
      </dsp:nvSpPr>
      <dsp:spPr>
        <a:xfrm>
          <a:off x="1270065" y="469"/>
          <a:ext cx="8788334" cy="109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77" tIns="116377" rIns="116377" bIns="1163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Email: </a:t>
          </a:r>
          <a:r>
            <a:rPr lang="en-GB" sz="2500" kern="1200">
              <a:hlinkClick xmlns:r="http://schemas.openxmlformats.org/officeDocument/2006/relationships" r:id="rId3"/>
            </a:rPr>
            <a:t>Patrick.lee@inqa.com</a:t>
          </a:r>
          <a:endParaRPr lang="en-US" sz="2500" kern="1200"/>
        </a:p>
      </dsp:txBody>
      <dsp:txXfrm>
        <a:off x="1270065" y="469"/>
        <a:ext cx="8788334" cy="1099624"/>
      </dsp:txXfrm>
    </dsp:sp>
    <dsp:sp modelId="{49B47F69-24AB-4074-B19E-AB84A03E5EEC}">
      <dsp:nvSpPr>
        <dsp:cNvPr id="0" name=""/>
        <dsp:cNvSpPr/>
      </dsp:nvSpPr>
      <dsp:spPr>
        <a:xfrm>
          <a:off x="0" y="1374999"/>
          <a:ext cx="10058399" cy="10996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FE3F9-5542-4291-8CB7-052292E70A10}">
      <dsp:nvSpPr>
        <dsp:cNvPr id="0" name=""/>
        <dsp:cNvSpPr/>
      </dsp:nvSpPr>
      <dsp:spPr>
        <a:xfrm>
          <a:off x="332636" y="1622415"/>
          <a:ext cx="604793" cy="60479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F6517-8B5C-4680-87FC-9E6C25DA837E}">
      <dsp:nvSpPr>
        <dsp:cNvPr id="0" name=""/>
        <dsp:cNvSpPr/>
      </dsp:nvSpPr>
      <dsp:spPr>
        <a:xfrm>
          <a:off x="1270065" y="1374999"/>
          <a:ext cx="8788334" cy="109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77" tIns="116377" rIns="116377" bIns="1163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Linked In: </a:t>
          </a:r>
          <a:r>
            <a:rPr lang="en-GB" sz="2500" kern="1200">
              <a:hlinkClick xmlns:r="http://schemas.openxmlformats.org/officeDocument/2006/relationships" r:id="rId6"/>
            </a:rPr>
            <a:t>https://www.linkedin.com/in/patrick-lee-data-ai-software/</a:t>
          </a:r>
          <a:endParaRPr lang="en-US" sz="2500" kern="1200"/>
        </a:p>
      </dsp:txBody>
      <dsp:txXfrm>
        <a:off x="1270065" y="1374999"/>
        <a:ext cx="8788334" cy="1099624"/>
      </dsp:txXfrm>
    </dsp:sp>
    <dsp:sp modelId="{202C930B-5DA0-4C70-A3B1-F567D07DC535}">
      <dsp:nvSpPr>
        <dsp:cNvPr id="0" name=""/>
        <dsp:cNvSpPr/>
      </dsp:nvSpPr>
      <dsp:spPr>
        <a:xfrm>
          <a:off x="0" y="2749530"/>
          <a:ext cx="10058399" cy="10996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EFE03-0B98-4CED-9A4B-F610FD8AA2E7}">
      <dsp:nvSpPr>
        <dsp:cNvPr id="0" name=""/>
        <dsp:cNvSpPr/>
      </dsp:nvSpPr>
      <dsp:spPr>
        <a:xfrm>
          <a:off x="332636" y="2996945"/>
          <a:ext cx="604793" cy="6047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41572-DED2-4187-B298-404959B6D603}">
      <dsp:nvSpPr>
        <dsp:cNvPr id="0" name=""/>
        <dsp:cNvSpPr/>
      </dsp:nvSpPr>
      <dsp:spPr>
        <a:xfrm>
          <a:off x="1270065" y="2749530"/>
          <a:ext cx="8788334" cy="109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77" tIns="116377" rIns="116377" bIns="1163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Blog: </a:t>
          </a:r>
          <a:r>
            <a:rPr lang="en-GB" sz="2500" kern="1200">
              <a:hlinkClick xmlns:r="http://schemas.openxmlformats.org/officeDocument/2006/relationships" r:id="rId9"/>
            </a:rPr>
            <a:t>https://pjlee.net/</a:t>
          </a:r>
          <a:endParaRPr lang="en-US" sz="2500" kern="1200"/>
        </a:p>
      </dsp:txBody>
      <dsp:txXfrm>
        <a:off x="1270065" y="2749530"/>
        <a:ext cx="8788334" cy="1099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5CA35-2CB8-4483-9A17-5EDFF8881616}">
      <dsp:nvSpPr>
        <dsp:cNvPr id="0" name=""/>
        <dsp:cNvSpPr/>
      </dsp:nvSpPr>
      <dsp:spPr>
        <a:xfrm>
          <a:off x="0" y="651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91AFA-F984-44DE-91CB-6DB4C0355FF1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60E0D-ABA8-4519-A475-7CF3D0C9B37B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Background</a:t>
          </a:r>
          <a:endParaRPr lang="en-US" sz="2300" kern="1200"/>
        </a:p>
      </dsp:txBody>
      <dsp:txXfrm>
        <a:off x="1759790" y="651"/>
        <a:ext cx="5098209" cy="1523627"/>
      </dsp:txXfrm>
    </dsp:sp>
    <dsp:sp modelId="{E9A0E3D1-6006-4D6F-B4F0-936420D6AE42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DC768-9AD0-4CDE-ACA1-3940572421B8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EA87-C9E1-4B2D-9673-C2B449D38ADC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MOOCs (Massively Open Online Courses)</a:t>
          </a:r>
          <a:endParaRPr lang="en-US" sz="2300" kern="1200" dirty="0"/>
        </a:p>
      </dsp:txBody>
      <dsp:txXfrm>
        <a:off x="1759790" y="1905186"/>
        <a:ext cx="5098209" cy="1523627"/>
      </dsp:txXfrm>
    </dsp:sp>
    <dsp:sp modelId="{5445B3DC-3679-477B-82F0-55CC7BB189C5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09C15-D461-4A3F-99CD-F485ACBDA2C2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85895-FA27-4729-B575-FD28FE58F0EA}">
      <dsp:nvSpPr>
        <dsp:cNvPr id="0" name=""/>
        <dsp:cNvSpPr/>
      </dsp:nvSpPr>
      <dsp:spPr>
        <a:xfrm>
          <a:off x="1759790" y="3809720"/>
          <a:ext cx="3086100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Introduction to (and different areas covered by):</a:t>
          </a:r>
          <a:endParaRPr lang="en-US" sz="2300" kern="1200" dirty="0"/>
        </a:p>
      </dsp:txBody>
      <dsp:txXfrm>
        <a:off x="1759790" y="3809720"/>
        <a:ext cx="3086100" cy="1523627"/>
      </dsp:txXfrm>
    </dsp:sp>
    <dsp:sp modelId="{4C1AD753-9FCF-4483-93AF-030C1CE68C2F}">
      <dsp:nvSpPr>
        <dsp:cNvPr id="0" name=""/>
        <dsp:cNvSpPr/>
      </dsp:nvSpPr>
      <dsp:spPr>
        <a:xfrm>
          <a:off x="4845890" y="3809720"/>
          <a:ext cx="20121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Data science</a:t>
          </a: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Big data</a:t>
          </a: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Artificial Intelligence (AI)</a:t>
          </a:r>
          <a:endParaRPr lang="en-US" sz="1600" kern="1200"/>
        </a:p>
      </dsp:txBody>
      <dsp:txXfrm>
        <a:off x="4845890" y="3809720"/>
        <a:ext cx="2012109" cy="1523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A3A72-D1B4-4427-8F3F-B2FBD110D711}">
      <dsp:nvSpPr>
        <dsp:cNvPr id="0" name=""/>
        <dsp:cNvSpPr/>
      </dsp:nvSpPr>
      <dsp:spPr>
        <a:xfrm>
          <a:off x="0" y="4816"/>
          <a:ext cx="6858000" cy="11209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04A00-50CE-4BCC-872B-21573BE02EB6}">
      <dsp:nvSpPr>
        <dsp:cNvPr id="0" name=""/>
        <dsp:cNvSpPr/>
      </dsp:nvSpPr>
      <dsp:spPr>
        <a:xfrm>
          <a:off x="339078" y="257023"/>
          <a:ext cx="616505" cy="6165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231E0-EFAC-4772-BFCE-E373CCB6B0F0}">
      <dsp:nvSpPr>
        <dsp:cNvPr id="0" name=""/>
        <dsp:cNvSpPr/>
      </dsp:nvSpPr>
      <dsp:spPr>
        <a:xfrm>
          <a:off x="1294662" y="4816"/>
          <a:ext cx="5562072" cy="112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31" tIns="118631" rIns="118631" bIns="1186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Pensions and investment actuary at the start of my career </a:t>
          </a:r>
          <a:endParaRPr lang="en-US" sz="2100" kern="1200"/>
        </a:p>
      </dsp:txBody>
      <dsp:txXfrm>
        <a:off x="1294662" y="4816"/>
        <a:ext cx="5562072" cy="1120919"/>
      </dsp:txXfrm>
    </dsp:sp>
    <dsp:sp modelId="{8F4B7ABC-CEEC-4E2F-A3A7-E25666E076BB}">
      <dsp:nvSpPr>
        <dsp:cNvPr id="0" name=""/>
        <dsp:cNvSpPr/>
      </dsp:nvSpPr>
      <dsp:spPr>
        <a:xfrm>
          <a:off x="0" y="1405965"/>
          <a:ext cx="6858000" cy="11209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483E6-58BB-4F5C-AFEE-B0A1E5DBCCB8}">
      <dsp:nvSpPr>
        <dsp:cNvPr id="0" name=""/>
        <dsp:cNvSpPr/>
      </dsp:nvSpPr>
      <dsp:spPr>
        <a:xfrm>
          <a:off x="339078" y="1658172"/>
          <a:ext cx="616505" cy="6165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CE535-9C0D-413E-A1E8-F783DF55BE5F}">
      <dsp:nvSpPr>
        <dsp:cNvPr id="0" name=""/>
        <dsp:cNvSpPr/>
      </dsp:nvSpPr>
      <dsp:spPr>
        <a:xfrm>
          <a:off x="1294662" y="1405965"/>
          <a:ext cx="3086100" cy="112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31" tIns="118631" rIns="118631" bIns="1186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Software developer</a:t>
          </a:r>
          <a:endParaRPr lang="en-US" sz="2100" kern="1200"/>
        </a:p>
      </dsp:txBody>
      <dsp:txXfrm>
        <a:off x="1294662" y="1405965"/>
        <a:ext cx="3086100" cy="1120919"/>
      </dsp:txXfrm>
    </dsp:sp>
    <dsp:sp modelId="{EB515E02-3915-443C-BEEC-7E3F6706A053}">
      <dsp:nvSpPr>
        <dsp:cNvPr id="0" name=""/>
        <dsp:cNvSpPr/>
      </dsp:nvSpPr>
      <dsp:spPr>
        <a:xfrm>
          <a:off x="4380762" y="1405965"/>
          <a:ext cx="2475972" cy="112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31" tIns="118631" rIns="118631" bIns="1186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pensions valuation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stochastic investment models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income projections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general business / data management</a:t>
          </a:r>
          <a:endParaRPr lang="en-US" sz="1100" kern="1200"/>
        </a:p>
      </dsp:txBody>
      <dsp:txXfrm>
        <a:off x="4380762" y="1405965"/>
        <a:ext cx="2475972" cy="1120919"/>
      </dsp:txXfrm>
    </dsp:sp>
    <dsp:sp modelId="{088E5564-8385-4B62-9A27-951FA5704BA5}">
      <dsp:nvSpPr>
        <dsp:cNvPr id="0" name=""/>
        <dsp:cNvSpPr/>
      </dsp:nvSpPr>
      <dsp:spPr>
        <a:xfrm>
          <a:off x="0" y="2807114"/>
          <a:ext cx="6858000" cy="11209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5CF07-746B-4B6A-9945-D2BE00A02194}">
      <dsp:nvSpPr>
        <dsp:cNvPr id="0" name=""/>
        <dsp:cNvSpPr/>
      </dsp:nvSpPr>
      <dsp:spPr>
        <a:xfrm>
          <a:off x="339078" y="3059321"/>
          <a:ext cx="616505" cy="6165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F9D4-2F83-47F1-AE86-B4E294A18692}">
      <dsp:nvSpPr>
        <dsp:cNvPr id="0" name=""/>
        <dsp:cNvSpPr/>
      </dsp:nvSpPr>
      <dsp:spPr>
        <a:xfrm>
          <a:off x="1294662" y="2807114"/>
          <a:ext cx="5562072" cy="112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31" tIns="118631" rIns="118631" bIns="1186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-&gt; web / cloud / data / AI / Devops</a:t>
          </a:r>
          <a:endParaRPr lang="en-US" sz="2100" kern="1200"/>
        </a:p>
      </dsp:txBody>
      <dsp:txXfrm>
        <a:off x="1294662" y="2807114"/>
        <a:ext cx="5562072" cy="1120919"/>
      </dsp:txXfrm>
    </dsp:sp>
    <dsp:sp modelId="{1235ABD7-5060-4802-9C1D-BB7C3E3F9A49}">
      <dsp:nvSpPr>
        <dsp:cNvPr id="0" name=""/>
        <dsp:cNvSpPr/>
      </dsp:nvSpPr>
      <dsp:spPr>
        <a:xfrm>
          <a:off x="0" y="4208264"/>
          <a:ext cx="6858000" cy="11209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25EFD-1318-4EA6-9995-8639B4DE2AE3}">
      <dsp:nvSpPr>
        <dsp:cNvPr id="0" name=""/>
        <dsp:cNvSpPr/>
      </dsp:nvSpPr>
      <dsp:spPr>
        <a:xfrm>
          <a:off x="339078" y="4460471"/>
          <a:ext cx="616505" cy="6165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41583-1551-41BF-8232-39F93B4E074E}">
      <dsp:nvSpPr>
        <dsp:cNvPr id="0" name=""/>
        <dsp:cNvSpPr/>
      </dsp:nvSpPr>
      <dsp:spPr>
        <a:xfrm>
          <a:off x="1294662" y="4208264"/>
          <a:ext cx="5562072" cy="112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31" tIns="118631" rIns="118631" bIns="1186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 hold Microsoft Professional Program Certificates in Data Science, Big Data and AI</a:t>
          </a:r>
          <a:endParaRPr lang="en-US" sz="2100" kern="1200"/>
        </a:p>
      </dsp:txBody>
      <dsp:txXfrm>
        <a:off x="1294662" y="4208264"/>
        <a:ext cx="5562072" cy="11209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4517-032A-440F-9923-91D685A00D3B}">
      <dsp:nvSpPr>
        <dsp:cNvPr id="0" name=""/>
        <dsp:cNvSpPr/>
      </dsp:nvSpPr>
      <dsp:spPr>
        <a:xfrm>
          <a:off x="774129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AE7AD-C1B5-49B2-BE1E-33A0AA4F3EA3}">
      <dsp:nvSpPr>
        <dsp:cNvPr id="0" name=""/>
        <dsp:cNvSpPr/>
      </dsp:nvSpPr>
      <dsp:spPr>
        <a:xfrm>
          <a:off x="1041679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7D69D-C1FA-4614-9BB6-046D60DD0D3D}">
      <dsp:nvSpPr>
        <dsp:cNvPr id="0" name=""/>
        <dsp:cNvSpPr/>
      </dsp:nvSpPr>
      <dsp:spPr>
        <a:xfrm>
          <a:off x="372805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Cleaning, manipulation and analysis of data</a:t>
          </a:r>
          <a:endParaRPr lang="en-US" sz="1600" kern="1200"/>
        </a:p>
      </dsp:txBody>
      <dsp:txXfrm>
        <a:off x="372805" y="2388041"/>
        <a:ext cx="2058075" cy="720000"/>
      </dsp:txXfrm>
    </dsp:sp>
    <dsp:sp modelId="{07E7F9AD-608E-438E-90C1-10ABDB50489E}">
      <dsp:nvSpPr>
        <dsp:cNvPr id="0" name=""/>
        <dsp:cNvSpPr/>
      </dsp:nvSpPr>
      <dsp:spPr>
        <a:xfrm>
          <a:off x="3192368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E6E91-76B5-4D81-B4B4-48C641D8178F}">
      <dsp:nvSpPr>
        <dsp:cNvPr id="0" name=""/>
        <dsp:cNvSpPr/>
      </dsp:nvSpPr>
      <dsp:spPr>
        <a:xfrm>
          <a:off x="3459917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39EB6-574C-4F5C-B3AA-9F3298D78FD5}">
      <dsp:nvSpPr>
        <dsp:cNvPr id="0" name=""/>
        <dsp:cNvSpPr/>
      </dsp:nvSpPr>
      <dsp:spPr>
        <a:xfrm>
          <a:off x="2791043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Statistics</a:t>
          </a:r>
          <a:endParaRPr lang="en-US" sz="1600" kern="1200"/>
        </a:p>
      </dsp:txBody>
      <dsp:txXfrm>
        <a:off x="2791043" y="2388041"/>
        <a:ext cx="2058075" cy="720000"/>
      </dsp:txXfrm>
    </dsp:sp>
    <dsp:sp modelId="{B0310E8E-93A7-433B-A1FF-906F4865BE19}">
      <dsp:nvSpPr>
        <dsp:cNvPr id="0" name=""/>
        <dsp:cNvSpPr/>
      </dsp:nvSpPr>
      <dsp:spPr>
        <a:xfrm>
          <a:off x="5610606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07480-A13B-4353-89AC-9F40A91AE7D6}">
      <dsp:nvSpPr>
        <dsp:cNvPr id="0" name=""/>
        <dsp:cNvSpPr/>
      </dsp:nvSpPr>
      <dsp:spPr>
        <a:xfrm>
          <a:off x="5878155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59407-74FA-4EE4-B6F5-E6748A1F057B}">
      <dsp:nvSpPr>
        <dsp:cNvPr id="0" name=""/>
        <dsp:cNvSpPr/>
      </dsp:nvSpPr>
      <dsp:spPr>
        <a:xfrm>
          <a:off x="5209281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Presenting results to get business information</a:t>
          </a:r>
          <a:endParaRPr lang="en-US" sz="1600" kern="1200"/>
        </a:p>
      </dsp:txBody>
      <dsp:txXfrm>
        <a:off x="5209281" y="2388041"/>
        <a:ext cx="2058075" cy="720000"/>
      </dsp:txXfrm>
    </dsp:sp>
    <dsp:sp modelId="{A21F0FB6-789D-48C1-A91F-416D1B42D5C5}">
      <dsp:nvSpPr>
        <dsp:cNvPr id="0" name=""/>
        <dsp:cNvSpPr/>
      </dsp:nvSpPr>
      <dsp:spPr>
        <a:xfrm>
          <a:off x="8028844" y="741581"/>
          <a:ext cx="1255425" cy="12554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92F1-1245-48FF-A709-2332C2F31C7D}">
      <dsp:nvSpPr>
        <dsp:cNvPr id="0" name=""/>
        <dsp:cNvSpPr/>
      </dsp:nvSpPr>
      <dsp:spPr>
        <a:xfrm>
          <a:off x="8296394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A9550-AAC7-4837-97CB-9CF24316F9F2}">
      <dsp:nvSpPr>
        <dsp:cNvPr id="0" name=""/>
        <dsp:cNvSpPr/>
      </dsp:nvSpPr>
      <dsp:spPr>
        <a:xfrm>
          <a:off x="7627519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Management insights</a:t>
          </a:r>
          <a:endParaRPr lang="en-US" sz="1600" kern="1200"/>
        </a:p>
      </dsp:txBody>
      <dsp:txXfrm>
        <a:off x="7627519" y="2388041"/>
        <a:ext cx="205807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5FE79-DF48-41BD-9E34-10007170A018}">
      <dsp:nvSpPr>
        <dsp:cNvPr id="0" name=""/>
        <dsp:cNvSpPr/>
      </dsp:nvSpPr>
      <dsp:spPr>
        <a:xfrm>
          <a:off x="616949" y="372311"/>
          <a:ext cx="1818562" cy="181856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10A8A-2A54-4EB0-A42C-D019314540F5}">
      <dsp:nvSpPr>
        <dsp:cNvPr id="0" name=""/>
        <dsp:cNvSpPr/>
      </dsp:nvSpPr>
      <dsp:spPr>
        <a:xfrm>
          <a:off x="1004512" y="75987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563B1-3A08-4AE9-84F4-A01FE7FB42CB}">
      <dsp:nvSpPr>
        <dsp:cNvPr id="0" name=""/>
        <dsp:cNvSpPr/>
      </dsp:nvSpPr>
      <dsp:spPr>
        <a:xfrm>
          <a:off x="35606" y="275731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Dealing with more difficult / diverse/ large / fast data</a:t>
          </a:r>
          <a:endParaRPr lang="en-US" sz="1700" kern="1200"/>
        </a:p>
      </dsp:txBody>
      <dsp:txXfrm>
        <a:off x="35606" y="2757312"/>
        <a:ext cx="2981250" cy="720000"/>
      </dsp:txXfrm>
    </dsp:sp>
    <dsp:sp modelId="{F56832C0-A6C4-4C63-8E5F-537490DF44A3}">
      <dsp:nvSpPr>
        <dsp:cNvPr id="0" name=""/>
        <dsp:cNvSpPr/>
      </dsp:nvSpPr>
      <dsp:spPr>
        <a:xfrm>
          <a:off x="4119918" y="372311"/>
          <a:ext cx="1818562" cy="181856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DA6B8-D761-4948-AE32-4769F24DE8C6}">
      <dsp:nvSpPr>
        <dsp:cNvPr id="0" name=""/>
        <dsp:cNvSpPr/>
      </dsp:nvSpPr>
      <dsp:spPr>
        <a:xfrm>
          <a:off x="4507481" y="75987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DABAD-4672-4D00-9234-20DE3676856A}">
      <dsp:nvSpPr>
        <dsp:cNvPr id="0" name=""/>
        <dsp:cNvSpPr/>
      </dsp:nvSpPr>
      <dsp:spPr>
        <a:xfrm>
          <a:off x="3538574" y="275731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Essentially a  computing problem</a:t>
          </a:r>
          <a:endParaRPr lang="en-US" sz="1700" kern="1200"/>
        </a:p>
      </dsp:txBody>
      <dsp:txXfrm>
        <a:off x="3538574" y="2757312"/>
        <a:ext cx="2981250" cy="720000"/>
      </dsp:txXfrm>
    </dsp:sp>
    <dsp:sp modelId="{F42164D6-7489-4EA9-B901-B3DD8C66BE89}">
      <dsp:nvSpPr>
        <dsp:cNvPr id="0" name=""/>
        <dsp:cNvSpPr/>
      </dsp:nvSpPr>
      <dsp:spPr>
        <a:xfrm>
          <a:off x="7622887" y="372311"/>
          <a:ext cx="1818562" cy="181856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A477E-E30C-4209-87CD-A50075DE95D0}">
      <dsp:nvSpPr>
        <dsp:cNvPr id="0" name=""/>
        <dsp:cNvSpPr/>
      </dsp:nvSpPr>
      <dsp:spPr>
        <a:xfrm>
          <a:off x="8010450" y="75987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B4497-9B45-42B3-8F07-90A269D4F2AE}">
      <dsp:nvSpPr>
        <dsp:cNvPr id="0" name=""/>
        <dsp:cNvSpPr/>
      </dsp:nvSpPr>
      <dsp:spPr>
        <a:xfrm>
          <a:off x="7041543" y="275731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Probably cloud</a:t>
          </a:r>
          <a:endParaRPr lang="en-US" sz="1700" kern="1200"/>
        </a:p>
      </dsp:txBody>
      <dsp:txXfrm>
        <a:off x="7041543" y="2757312"/>
        <a:ext cx="2981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D6E6D-20AA-40DD-80D9-2E2CC8A853F0}">
      <dsp:nvSpPr>
        <dsp:cNvPr id="0" name=""/>
        <dsp:cNvSpPr/>
      </dsp:nvSpPr>
      <dsp:spPr>
        <a:xfrm>
          <a:off x="0" y="2213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97AAA-EA8E-4DE4-A6EA-49A6734B6003}">
      <dsp:nvSpPr>
        <dsp:cNvPr id="0" name=""/>
        <dsp:cNvSpPr/>
      </dsp:nvSpPr>
      <dsp:spPr>
        <a:xfrm>
          <a:off x="339409" y="254667"/>
          <a:ext cx="617108" cy="617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AFC5B-EC64-4E45-AC8F-9DFC27B0F087}">
      <dsp:nvSpPr>
        <dsp:cNvPr id="0" name=""/>
        <dsp:cNvSpPr/>
      </dsp:nvSpPr>
      <dsp:spPr>
        <a:xfrm>
          <a:off x="1295927" y="2213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 three separate challenges that tested my ability to build Big Data solutions for:</a:t>
          </a:r>
        </a:p>
      </dsp:txBody>
      <dsp:txXfrm>
        <a:off x="1295927" y="2213"/>
        <a:ext cx="5562072" cy="1122015"/>
      </dsp:txXfrm>
    </dsp:sp>
    <dsp:sp modelId="{4DDFB7F9-D307-43E7-811B-3EE00BD3DE02}">
      <dsp:nvSpPr>
        <dsp:cNvPr id="0" name=""/>
        <dsp:cNvSpPr/>
      </dsp:nvSpPr>
      <dsp:spPr>
        <a:xfrm>
          <a:off x="0" y="1404732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A58E3-C0C4-4EAE-8395-07DF834A805B}">
      <dsp:nvSpPr>
        <dsp:cNvPr id="0" name=""/>
        <dsp:cNvSpPr/>
      </dsp:nvSpPr>
      <dsp:spPr>
        <a:xfrm>
          <a:off x="339409" y="1657186"/>
          <a:ext cx="617108" cy="617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7F733-BE60-4A77-9B78-4A507E24AE90}">
      <dsp:nvSpPr>
        <dsp:cNvPr id="0" name=""/>
        <dsp:cNvSpPr/>
      </dsp:nvSpPr>
      <dsp:spPr>
        <a:xfrm>
          <a:off x="1295927" y="1404732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processing data at rest (processing one week’s stock inventory data to add it to a data warehouse)</a:t>
          </a:r>
        </a:p>
      </dsp:txBody>
      <dsp:txXfrm>
        <a:off x="1295927" y="1404732"/>
        <a:ext cx="5562072" cy="1122015"/>
      </dsp:txXfrm>
    </dsp:sp>
    <dsp:sp modelId="{DBBE3675-18D4-4B4C-BAE7-CD2AEA371B52}">
      <dsp:nvSpPr>
        <dsp:cNvPr id="0" name=""/>
        <dsp:cNvSpPr/>
      </dsp:nvSpPr>
      <dsp:spPr>
        <a:xfrm>
          <a:off x="0" y="2807251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1C60A-8E55-49C0-93B4-A9DA5F33548D}">
      <dsp:nvSpPr>
        <dsp:cNvPr id="0" name=""/>
        <dsp:cNvSpPr/>
      </dsp:nvSpPr>
      <dsp:spPr>
        <a:xfrm>
          <a:off x="339409" y="3059705"/>
          <a:ext cx="617108" cy="617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AFB2E-2D1C-432B-AFFA-3BB87546DE2A}">
      <dsp:nvSpPr>
        <dsp:cNvPr id="0" name=""/>
        <dsp:cNvSpPr/>
      </dsp:nvSpPr>
      <dsp:spPr>
        <a:xfrm>
          <a:off x="1295927" y="2807251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processing data in motion (real-time stock adjustments from a simulated chain of retail stores, aggregating it over non overlapping one-minute intervals and analysing the results.)</a:t>
          </a:r>
        </a:p>
      </dsp:txBody>
      <dsp:txXfrm>
        <a:off x="1295927" y="2807251"/>
        <a:ext cx="5562072" cy="1122015"/>
      </dsp:txXfrm>
    </dsp:sp>
    <dsp:sp modelId="{D8249131-F750-4C38-9762-B2A6EFFCC09C}">
      <dsp:nvSpPr>
        <dsp:cNvPr id="0" name=""/>
        <dsp:cNvSpPr/>
      </dsp:nvSpPr>
      <dsp:spPr>
        <a:xfrm>
          <a:off x="0" y="4209770"/>
          <a:ext cx="6858000" cy="11220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04D6D-D416-4DBE-B92A-6A97E588667C}">
      <dsp:nvSpPr>
        <dsp:cNvPr id="0" name=""/>
        <dsp:cNvSpPr/>
      </dsp:nvSpPr>
      <dsp:spPr>
        <a:xfrm>
          <a:off x="339409" y="4462224"/>
          <a:ext cx="617108" cy="617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CCD6F-3913-477E-B224-493237801C87}">
      <dsp:nvSpPr>
        <dsp:cNvPr id="0" name=""/>
        <dsp:cNvSpPr/>
      </dsp:nvSpPr>
      <dsp:spPr>
        <a:xfrm>
          <a:off x="1295927" y="4209770"/>
          <a:ext cx="5562072" cy="112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7" tIns="118747" rIns="118747" bIns="1187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orchestrating Big Data solutions (using Azure Data Factory to load data for each store and each week for a full year into a data warehouse and then analysing the output)</a:t>
          </a:r>
        </a:p>
      </dsp:txBody>
      <dsp:txXfrm>
        <a:off x="1295927" y="4209770"/>
        <a:ext cx="5562072" cy="1122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94D50-E97C-463F-B135-708302F26138}">
      <dsp:nvSpPr>
        <dsp:cNvPr id="0" name=""/>
        <dsp:cNvSpPr/>
      </dsp:nvSpPr>
      <dsp:spPr>
        <a:xfrm>
          <a:off x="774129" y="74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ECEE8-925C-41AB-B428-89963E7B36F7}">
      <dsp:nvSpPr>
        <dsp:cNvPr id="0" name=""/>
        <dsp:cNvSpPr/>
      </dsp:nvSpPr>
      <dsp:spPr>
        <a:xfrm>
          <a:off x="1041679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BBBD7-25C1-4D0F-95D3-1A4DA7C16DFC}">
      <dsp:nvSpPr>
        <dsp:cNvPr id="0" name=""/>
        <dsp:cNvSpPr/>
      </dsp:nvSpPr>
      <dsp:spPr>
        <a:xfrm>
          <a:off x="372805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Essentially applying models that are tailored to computers’ strengths</a:t>
          </a:r>
          <a:endParaRPr lang="en-US" sz="1300" kern="1200"/>
        </a:p>
      </dsp:txBody>
      <dsp:txXfrm>
        <a:off x="372805" y="2388041"/>
        <a:ext cx="2058075" cy="720000"/>
      </dsp:txXfrm>
    </dsp:sp>
    <dsp:sp modelId="{357D9144-65B6-44D4-8DDB-863DA1D22DCC}">
      <dsp:nvSpPr>
        <dsp:cNvPr id="0" name=""/>
        <dsp:cNvSpPr/>
      </dsp:nvSpPr>
      <dsp:spPr>
        <a:xfrm>
          <a:off x="3192368" y="74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542E6-8013-463A-B907-116886E1E93C}">
      <dsp:nvSpPr>
        <dsp:cNvPr id="0" name=""/>
        <dsp:cNvSpPr/>
      </dsp:nvSpPr>
      <dsp:spPr>
        <a:xfrm>
          <a:off x="3459917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41B5-C787-433F-9BD5-73DEA4D14A9A}">
      <dsp:nvSpPr>
        <dsp:cNvPr id="0" name=""/>
        <dsp:cNvSpPr/>
      </dsp:nvSpPr>
      <dsp:spPr>
        <a:xfrm>
          <a:off x="2791043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Much harder for humans to understand</a:t>
          </a:r>
          <a:endParaRPr lang="en-US" sz="1300" kern="1200"/>
        </a:p>
      </dsp:txBody>
      <dsp:txXfrm>
        <a:off x="2791043" y="2388041"/>
        <a:ext cx="2058075" cy="720000"/>
      </dsp:txXfrm>
    </dsp:sp>
    <dsp:sp modelId="{513CC161-76DA-4606-9D5E-5E043B962211}">
      <dsp:nvSpPr>
        <dsp:cNvPr id="0" name=""/>
        <dsp:cNvSpPr/>
      </dsp:nvSpPr>
      <dsp:spPr>
        <a:xfrm>
          <a:off x="5610606" y="74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391AC-D2BE-414B-8B1C-9D3C4667E414}">
      <dsp:nvSpPr>
        <dsp:cNvPr id="0" name=""/>
        <dsp:cNvSpPr/>
      </dsp:nvSpPr>
      <dsp:spPr>
        <a:xfrm>
          <a:off x="5878155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91D06-9DED-4590-863E-7C47E7F5978E}">
      <dsp:nvSpPr>
        <dsp:cNvPr id="0" name=""/>
        <dsp:cNvSpPr/>
      </dsp:nvSpPr>
      <dsp:spPr>
        <a:xfrm>
          <a:off x="5209281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Algorithms include deep neural networks, decision tree forests</a:t>
          </a:r>
          <a:endParaRPr lang="en-US" sz="1300" kern="1200"/>
        </a:p>
      </dsp:txBody>
      <dsp:txXfrm>
        <a:off x="5209281" y="2388041"/>
        <a:ext cx="2058075" cy="720000"/>
      </dsp:txXfrm>
    </dsp:sp>
    <dsp:sp modelId="{CDBAE0F2-2E3B-4233-B14E-C078D94925E5}">
      <dsp:nvSpPr>
        <dsp:cNvPr id="0" name=""/>
        <dsp:cNvSpPr/>
      </dsp:nvSpPr>
      <dsp:spPr>
        <a:xfrm>
          <a:off x="8028844" y="741581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851F8-B791-4F33-AFFD-9D2F3DFB745A}">
      <dsp:nvSpPr>
        <dsp:cNvPr id="0" name=""/>
        <dsp:cNvSpPr/>
      </dsp:nvSpPr>
      <dsp:spPr>
        <a:xfrm>
          <a:off x="8296394" y="1009131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8F08F-8ED8-469E-BF57-7E51EC01E55E}">
      <dsp:nvSpPr>
        <dsp:cNvPr id="0" name=""/>
        <dsp:cNvSpPr/>
      </dsp:nvSpPr>
      <dsp:spPr>
        <a:xfrm>
          <a:off x="7627519" y="2388041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Often require big data because the number of parameters can be huge</a:t>
          </a:r>
          <a:endParaRPr lang="en-US" sz="1300" kern="1200"/>
        </a:p>
      </dsp:txBody>
      <dsp:txXfrm>
        <a:off x="7627519" y="2388041"/>
        <a:ext cx="2058075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8FB7-B707-482C-B37F-2CF288D52C25}">
      <dsp:nvSpPr>
        <dsp:cNvPr id="0" name=""/>
        <dsp:cNvSpPr/>
      </dsp:nvSpPr>
      <dsp:spPr>
        <a:xfrm>
          <a:off x="331199" y="48515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98A0F-268A-4D1E-9E39-0D0EF36EA88C}">
      <dsp:nvSpPr>
        <dsp:cNvPr id="0" name=""/>
        <dsp:cNvSpPr/>
      </dsp:nvSpPr>
      <dsp:spPr>
        <a:xfrm>
          <a:off x="331199" y="212096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kern="1200"/>
            <a:t>A very useful, flexible tool for:</a:t>
          </a:r>
          <a:endParaRPr lang="en-US" sz="1700" kern="1200"/>
        </a:p>
      </dsp:txBody>
      <dsp:txXfrm>
        <a:off x="331199" y="2120961"/>
        <a:ext cx="4320000" cy="648000"/>
      </dsp:txXfrm>
    </dsp:sp>
    <dsp:sp modelId="{7F5BA1D1-167A-48AE-B47B-224A68EA62CF}">
      <dsp:nvSpPr>
        <dsp:cNvPr id="0" name=""/>
        <dsp:cNvSpPr/>
      </dsp:nvSpPr>
      <dsp:spPr>
        <a:xfrm>
          <a:off x="331199" y="2826547"/>
          <a:ext cx="4320000" cy="53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quick, ad hoc data analysis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Presentation to senior management</a:t>
          </a:r>
          <a:endParaRPr lang="en-US" sz="1300" kern="1200"/>
        </a:p>
      </dsp:txBody>
      <dsp:txXfrm>
        <a:off x="331199" y="2826547"/>
        <a:ext cx="4320000" cy="537925"/>
      </dsp:txXfrm>
    </dsp:sp>
    <dsp:sp modelId="{D984BA3D-824F-4B14-8BCB-4EF88B214992}">
      <dsp:nvSpPr>
        <dsp:cNvPr id="0" name=""/>
        <dsp:cNvSpPr/>
      </dsp:nvSpPr>
      <dsp:spPr>
        <a:xfrm>
          <a:off x="5407199" y="48515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864B1-1138-40C0-9BA8-EBD489BA5E95}">
      <dsp:nvSpPr>
        <dsp:cNvPr id="0" name=""/>
        <dsp:cNvSpPr/>
      </dsp:nvSpPr>
      <dsp:spPr>
        <a:xfrm>
          <a:off x="5407199" y="212096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kern="1200"/>
            <a:t>Don’t underestimate the power of humble Excel for quick and dirty analysis</a:t>
          </a:r>
          <a:endParaRPr lang="en-US" sz="1700" kern="1200"/>
        </a:p>
      </dsp:txBody>
      <dsp:txXfrm>
        <a:off x="5407199" y="2120961"/>
        <a:ext cx="4320000" cy="648000"/>
      </dsp:txXfrm>
    </dsp:sp>
    <dsp:sp modelId="{FBFA8DB2-F756-485E-B003-554303E23616}">
      <dsp:nvSpPr>
        <dsp:cNvPr id="0" name=""/>
        <dsp:cNvSpPr/>
      </dsp:nvSpPr>
      <dsp:spPr>
        <a:xfrm>
          <a:off x="5407199" y="2826547"/>
          <a:ext cx="4320000" cy="53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jlee.net/blog/microsoft-professional-program-for-data-science-my-journey-may-2017-april-201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jlee.net/blog/microsoft-professional-program-for-big-data-my-journey-oct-2017-apr-2019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My journey to Data science, big data and AI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E32F01C-3593-40FF-8CE5-CF39F434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11035" b="-3"/>
          <a:stretch/>
        </p:blipFill>
        <p:spPr>
          <a:xfrm>
            <a:off x="1069848" y="2792472"/>
            <a:ext cx="4663440" cy="3163825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Patrick Lee FIA (to CIAA 11 Mar 2020)</a:t>
            </a:r>
          </a:p>
        </p:txBody>
      </p:sp>
      <p:sp>
        <p:nvSpPr>
          <p:cNvPr id="91" name="Content Placeholder 5">
            <a:extLst>
              <a:ext uri="{FF2B5EF4-FFF2-40B4-BE49-F238E27FC236}">
                <a16:creationId xmlns:a16="http://schemas.microsoft.com/office/drawing/2014/main" id="{6E3738B7-5A7B-49B5-AD1E-44202C08F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8898-8738-4070-8A41-5333466A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0A1DB-F92A-4AD1-9DB5-3C01407C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3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E358-92A9-4688-A42E-4322896B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“Data Science”: my understanding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F630E6-980B-42D9-9FA0-30DC4E2AE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889253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2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31E1-2FF9-43E7-BFAB-E749D4C9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/>
              <a:t>Microsoft Professional Program for Data Science: 10 courses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650A0D-9CA9-4C08-A4C4-CDDCF95F6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EBAAC-7F80-4CC2-9BDF-0E96BA13B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Data Science Orientation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Microsoft Querying with Transact-SQL (T-SQL)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Analysing and Visualising Data with Power BI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Essential Statistics for Data Analysis using Excel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Introduction to R for Data Science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FCB6B0-F8B9-4F23-9D25-3394A582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395C-2C38-4790-A214-E3AB492CE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dirty="0"/>
              <a:t>Data Science Essentials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Principles of Machine Learning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Programming with R for Data Science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Analysing Big Data with Microsoft R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Capstone Project: Predicting Earthquake Damage in Nepal</a:t>
            </a:r>
          </a:p>
        </p:txBody>
      </p:sp>
    </p:spTree>
    <p:extLst>
      <p:ext uri="{BB962C8B-B14F-4D97-AF65-F5344CB8AC3E}">
        <p14:creationId xmlns:p14="http://schemas.microsoft.com/office/powerpoint/2010/main" val="426293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0D67-421E-40EE-A6DC-82DD9CB0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more details of the Data Science program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FEAA4-87DA-45CB-A795-EAD13854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aspects shown in this presentation, but for more info:</a:t>
            </a:r>
          </a:p>
          <a:p>
            <a:r>
              <a:rPr lang="en-GB" dirty="0"/>
              <a:t>see </a:t>
            </a:r>
            <a:r>
              <a:rPr lang="en-GB" dirty="0">
                <a:hlinkClick r:id="rId2"/>
              </a:rPr>
              <a:t>https://pjlee.net/blog/microsoft-professional-program-for-data-science-my-journey-may-2017-april-2018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2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6D9-AED7-40A7-9844-89B782FC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Capstone project: data science competition: predicting earthquake damage in Nepal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3332B2-F4DB-4910-9E3F-D2D343680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52" y="2172159"/>
            <a:ext cx="3665538" cy="38484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EC56E6-3816-4D35-92C6-6A22DF1C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63" y="2554834"/>
            <a:ext cx="6475951" cy="31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A7D8E0-47AC-40EC-9772-5A677AB63D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71017" y="237744"/>
            <a:ext cx="4611365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616D9-AED7-40A7-9844-89B782FC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/>
              <a:t>Capstone project: predicting earthquake damage in Nepal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5025C-0626-443C-A364-0AE24D083C03}"/>
              </a:ext>
            </a:extLst>
          </p:cNvPr>
          <p:cNvSpPr txBox="1"/>
          <p:nvPr/>
        </p:nvSpPr>
        <p:spPr>
          <a:xfrm>
            <a:off x="8477250" y="2386584"/>
            <a:ext cx="3144774" cy="35112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My model: a multiclass logistic regression, fitted using Microsoft Machine Learning Studio</a:t>
            </a:r>
          </a:p>
        </p:txBody>
      </p:sp>
    </p:spTree>
    <p:extLst>
      <p:ext uri="{BB962C8B-B14F-4D97-AF65-F5344CB8AC3E}">
        <p14:creationId xmlns:p14="http://schemas.microsoft.com/office/powerpoint/2010/main" val="31913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5C83-4C38-4222-A3FA-8E2AE0D4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12324-C7CA-4FB1-842F-3F0F3F514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6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ADB5-3C04-40EE-81A7-E3038FF9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“Big Data”: my understanding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05A09B-C3DF-4DC1-99DA-2F5403D15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59638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19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31E1-2FF9-43E7-BFAB-E749D4C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Professional Program for Big Data: 10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395C-2C38-4790-A214-E3AB492CE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Big Data Orientation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ighlight>
                  <a:srgbClr val="00FF00"/>
                </a:highlight>
              </a:rPr>
              <a:t>Analysing and Visualising Data with Power BI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Introduction to NoSQL Data Solutions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ighlight>
                  <a:srgbClr val="00FF00"/>
                </a:highlight>
              </a:rPr>
              <a:t>Microsoft Querying with Transact-SQL (T-SQL)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Implement a Data Warehouse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details see </a:t>
            </a:r>
            <a:r>
              <a:rPr lang="en-GB" dirty="0">
                <a:hlinkClick r:id="rId2"/>
              </a:rPr>
              <a:t>https://pjlee.net/blog/microsoft-professional-program-for-big-data-my-journey-oct-2017-apr-2019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EBAAC-7F80-4CC2-9BDF-0E96BA13B4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dirty="0"/>
              <a:t>Process Big Data at Rest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Process Big Data in Motion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Orchestrate Big Data Workflows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>
                <a:highlight>
                  <a:srgbClr val="00FF00"/>
                </a:highlight>
              </a:rPr>
              <a:t>Analysing Big Data with Microsoft R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Capstone Project</a:t>
            </a:r>
          </a:p>
        </p:txBody>
      </p:sp>
    </p:spTree>
    <p:extLst>
      <p:ext uri="{BB962C8B-B14F-4D97-AF65-F5344CB8AC3E}">
        <p14:creationId xmlns:p14="http://schemas.microsoft.com/office/powerpoint/2010/main" val="186498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BA48-C28D-45F4-BF69-844C6696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Big data capstone project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1CC0D04-51AE-495E-AAB0-284AD9898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26E852-F88F-44ED-AF80-3124868CC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398176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05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Three areas, closely interrelated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58951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1849-3244-4BF3-8274-2BB5ABF0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Orchestrating a big data solution using Azure Data Factory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689474-C805-40A8-A73C-8A42B84C1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4" y="2684535"/>
            <a:ext cx="2545301" cy="2629128"/>
          </a:xfrm>
        </p:spPr>
      </p:pic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F97E209F-1358-4F03-934B-30E795CF3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37" y="2684535"/>
            <a:ext cx="2789162" cy="2972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96288-B82C-4F5C-BB24-CE0DE6D45B1B}"/>
              </a:ext>
            </a:extLst>
          </p:cNvPr>
          <p:cNvSpPr txBox="1"/>
          <p:nvPr/>
        </p:nvSpPr>
        <p:spPr>
          <a:xfrm>
            <a:off x="7879404" y="2762655"/>
            <a:ext cx="2996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Azure Data Factory keeps checking whether a data file/source has become available, and when it has it carries out the next step in the processing pipeline</a:t>
            </a:r>
          </a:p>
        </p:txBody>
      </p:sp>
    </p:spTree>
    <p:extLst>
      <p:ext uri="{BB962C8B-B14F-4D97-AF65-F5344CB8AC3E}">
        <p14:creationId xmlns:p14="http://schemas.microsoft.com/office/powerpoint/2010/main" val="351251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48BA-9A95-41C9-9ADC-FFA82B9F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Artificial intelligence (AI)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BA22F-636A-4E05-A0D9-50ADA1743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9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BFFF-24EA-445F-846B-76E2ABFC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“AI”: my understanding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D4D001-4B3B-4991-A9DE-B17973E20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82406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722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31E1-2FF9-43E7-BFAB-E749D4C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Professional Program for AI: 10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395C-2C38-4790-A214-E3AB492CE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Introduction to AI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Introduction to Python for Data Science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Essential Mathematics for Machine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Ethics and Law in Data and Analytics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ighlight>
                  <a:srgbClr val="00FF00"/>
                </a:highlight>
              </a:rPr>
              <a:t>Data Science Essentials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EBAAC-7F80-4CC2-9BDF-0E96BA13B4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dirty="0">
                <a:highlight>
                  <a:srgbClr val="00FF00"/>
                </a:highlight>
              </a:rPr>
              <a:t>Principles of Machine Learning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Build Deep Learning Models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Build Reinforcement Learning Models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Computer Vision and Image Analysis</a:t>
            </a:r>
            <a:endParaRPr lang="en-GB" dirty="0">
              <a:highlight>
                <a:srgbClr val="00FF00"/>
              </a:highlight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GB" dirty="0"/>
              <a:t>Capstone Project</a:t>
            </a:r>
          </a:p>
        </p:txBody>
      </p:sp>
    </p:spTree>
    <p:extLst>
      <p:ext uri="{BB962C8B-B14F-4D97-AF65-F5344CB8AC3E}">
        <p14:creationId xmlns:p14="http://schemas.microsoft.com/office/powerpoint/2010/main" val="166149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C163-046F-4722-8DF6-29C5C8B8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dirty="0"/>
              <a:t>AI Program capstone course: classifying speech accents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80090-70DB-41B7-8063-F9482F482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7847"/>
            <a:ext cx="6858000" cy="289750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EA5C-6AEC-4731-8882-E2DE81BB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Given spectrograms from sound files</a:t>
            </a:r>
          </a:p>
          <a:p>
            <a:r>
              <a:rPr lang="en-GB" dirty="0"/>
              <a:t>Task: correctly classify them into Canadian, Indian and English accents</a:t>
            </a:r>
          </a:p>
        </p:txBody>
      </p:sp>
    </p:spTree>
    <p:extLst>
      <p:ext uri="{BB962C8B-B14F-4D97-AF65-F5344CB8AC3E}">
        <p14:creationId xmlns:p14="http://schemas.microsoft.com/office/powerpoint/2010/main" val="362393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64F-6534-4783-80E0-0E39DED7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My eventual solution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8C4AA47-948F-4D22-97A7-DD94E48D3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7" y="1354536"/>
            <a:ext cx="6858000" cy="366903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CDD8-2B4A-4F89-85BB-7BF9F5A70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A CNN model ( Convolutional Neural Network)</a:t>
            </a:r>
          </a:p>
          <a:p>
            <a:r>
              <a:rPr lang="en-GB" dirty="0"/>
              <a:t>Using Google Co Labs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B65B6-3920-4AB5-A13A-C3562574D1CD}"/>
              </a:ext>
            </a:extLst>
          </p:cNvPr>
          <p:cNvSpPr txBox="1"/>
          <p:nvPr/>
        </p:nvSpPr>
        <p:spPr>
          <a:xfrm>
            <a:off x="1926077" y="607392"/>
            <a:ext cx="32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of a CNN model</a:t>
            </a:r>
          </a:p>
        </p:txBody>
      </p:sp>
    </p:spTree>
    <p:extLst>
      <p:ext uri="{BB962C8B-B14F-4D97-AF65-F5344CB8AC3E}">
        <p14:creationId xmlns:p14="http://schemas.microsoft.com/office/powerpoint/2010/main" val="1069150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B748-76DE-42FC-8BD4-AA754E23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Suggested toolkits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446A1-97F9-4FFD-9AB7-30431F0D6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3C40-9037-4BC2-8869-F4C5F6AF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toolkits I have found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6738-D7A3-4D36-999F-12ED2D4C9B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dirty="0"/>
              <a:t>Microsoft Excel</a:t>
            </a:r>
          </a:p>
          <a:p>
            <a:pPr lvl="1"/>
            <a:r>
              <a:rPr lang="en-GB" dirty="0"/>
              <a:t>SQL (Structured Query Language) in SSMS (</a:t>
            </a:r>
            <a:r>
              <a:rPr lang="en-GB" dirty="0" err="1"/>
              <a:t>Sql</a:t>
            </a:r>
            <a:r>
              <a:rPr lang="en-GB" dirty="0"/>
              <a:t> Server Management Studio)</a:t>
            </a:r>
          </a:p>
          <a:p>
            <a:pPr lvl="1"/>
            <a:r>
              <a:rPr lang="en-GB" dirty="0"/>
              <a:t>Microsoft Power BI</a:t>
            </a:r>
          </a:p>
          <a:p>
            <a:pPr lvl="1"/>
            <a:r>
              <a:rPr lang="en-GB" dirty="0"/>
              <a:t>Azure (</a:t>
            </a:r>
            <a:r>
              <a:rPr lang="en-GB" dirty="0" err="1"/>
              <a:t>Jupyter</a:t>
            </a:r>
            <a:r>
              <a:rPr lang="en-GB" dirty="0"/>
              <a:t>) notebooks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D4FE1-8905-44C1-9FA9-C0E7D43586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dirty="0"/>
              <a:t>Microsoft Visual Studio</a:t>
            </a:r>
          </a:p>
          <a:p>
            <a:pPr lvl="1"/>
            <a:r>
              <a:rPr lang="en-GB" dirty="0"/>
              <a:t>Azure Machine Learning Studio</a:t>
            </a:r>
          </a:p>
          <a:p>
            <a:pPr lvl="1"/>
            <a:r>
              <a:rPr lang="en-GB" dirty="0"/>
              <a:t>Azure Storage Explorer</a:t>
            </a:r>
          </a:p>
          <a:p>
            <a:pPr lvl="1"/>
            <a:r>
              <a:rPr lang="en-GB" dirty="0"/>
              <a:t>Azure Portal (dashboards)</a:t>
            </a:r>
          </a:p>
          <a:p>
            <a:pPr lvl="1"/>
            <a:r>
              <a:rPr lang="en-GB" dirty="0"/>
              <a:t>Google </a:t>
            </a:r>
            <a:r>
              <a:rPr lang="en-GB" dirty="0" err="1"/>
              <a:t>CoLabs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389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3344-DD53-41A6-A3AE-3D53F3B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Excel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96AD-9C45-4F6F-90C7-5D5B18D70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91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C07E-7539-45D6-A8BB-4D32D567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Microsoft Excel: Pivot Charts and tables + more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2F7F4B-0632-4A5F-A4E3-50ECD6C0C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66894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57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DA0-0656-4E20-9343-E0B0F7B8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C7BD-4660-443D-A1E7-8970DB6BE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54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3C860-D5F8-47F3-A395-9582AC38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data table in Excel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BE00D-FB51-4177-9FDA-B42CDBE93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Select any cell within the table</a:t>
            </a:r>
          </a:p>
          <a:p>
            <a:r>
              <a:rPr lang="en-GB" dirty="0"/>
              <a:t>From the ribbon click </a:t>
            </a:r>
          </a:p>
          <a:p>
            <a:r>
              <a:rPr lang="en-GB" dirty="0"/>
              <a:t>Insert, Pivot Chart, Pivot Chart &amp; Pivot Table</a:t>
            </a:r>
          </a:p>
        </p:txBody>
      </p:sp>
      <p:pic>
        <p:nvPicPr>
          <p:cNvPr id="16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2EF7A79-8FA8-44EE-852D-28BB11BD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" y="515598"/>
            <a:ext cx="6092888" cy="6116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5B447A-0665-4A26-9E75-919AD1B5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420" y="4477949"/>
            <a:ext cx="3275604" cy="12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86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54C0B8-8592-4E67-BC0C-E77A7A204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" y="1199912"/>
            <a:ext cx="7458195" cy="377476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45A91F-549F-4084-A059-57B8FFFBA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9" y="636270"/>
            <a:ext cx="2590800" cy="55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28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8C5715-7DB7-49D5-9CE6-2485DBD0EF84}"/>
              </a:ext>
            </a:extLst>
          </p:cNvPr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Excel has rich visualisation facilities to help you extract insights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… and communicate them to clients/senior management!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77F0C4F-034F-4170-802F-FBCB392B7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79" y="2103120"/>
            <a:ext cx="7263441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56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8C5715-7DB7-49D5-9CE6-2485DBD0EF84}"/>
              </a:ext>
            </a:extLst>
          </p:cNvPr>
          <p:cNvSpPr txBox="1"/>
          <p:nvPr/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0" i="0" kern="1200" cap="none" spc="0" baseline="0" dirty="0">
                <a:effectLst/>
                <a:latin typeface="+mj-lt"/>
                <a:ea typeface="+mn-ea"/>
                <a:cs typeface="+mn-cs"/>
              </a:rPr>
              <a:t>Excel also allows you to do simple statistical tests for hypothesis testing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972B65-2315-4A9D-A1D2-1D1F4F579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5" y="609600"/>
            <a:ext cx="5976469" cy="533400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1D7C741-2AF8-4B16-B7F6-6A5318EF2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8C5715-7DB7-49D5-9CE6-2485DBD0EF84}"/>
              </a:ext>
            </a:extLst>
          </p:cNvPr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Excel also allows you to produce Box and Whisker charts and other statistical analysis (e.g. Pareto charts, tree view charts)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CCFAF2-9B4E-40C8-9E94-82451FEEA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22" y="2103120"/>
            <a:ext cx="6469956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65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39C2-B573-44BC-A96F-28E8C19C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Excel: pros and cons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2420C-EA28-46DE-8F4F-308ADDCDC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8A1F98-C77C-4331-ABD8-51D09E6EF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Quick and easy</a:t>
            </a:r>
          </a:p>
          <a:p>
            <a:r>
              <a:rPr lang="en-GB" dirty="0"/>
              <a:t>Easy to share with less technical colleagues/clients</a:t>
            </a:r>
          </a:p>
          <a:p>
            <a:r>
              <a:rPr lang="en-GB" dirty="0"/>
              <a:t>Difficult to access protected data securely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B92C28-2049-4DB0-8F8B-F3EDE8742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69B5CE-486C-4607-8710-06EA486E13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Hard to produce multiple charts</a:t>
            </a:r>
          </a:p>
          <a:p>
            <a:r>
              <a:rPr lang="en-GB" dirty="0"/>
              <a:t>Poor quality control</a:t>
            </a:r>
          </a:p>
          <a:p>
            <a:r>
              <a:rPr lang="en-GB" dirty="0"/>
              <a:t>Hard to detect errors</a:t>
            </a:r>
          </a:p>
          <a:p>
            <a:r>
              <a:rPr lang="en-GB" dirty="0"/>
              <a:t>Quite a lot of work to do interactive dashboards</a:t>
            </a:r>
          </a:p>
          <a:p>
            <a:r>
              <a:rPr lang="en-GB" dirty="0"/>
              <a:t>Lots of </a:t>
            </a:r>
            <a:r>
              <a:rPr lang="en-GB" dirty="0" err="1"/>
              <a:t>Vlookup</a:t>
            </a:r>
            <a:r>
              <a:rPr lang="en-GB" dirty="0"/>
              <a:t> queries to relate data (but PowerPivot helps a bit…)</a:t>
            </a:r>
          </a:p>
        </p:txBody>
      </p:sp>
    </p:spTree>
    <p:extLst>
      <p:ext uri="{BB962C8B-B14F-4D97-AF65-F5344CB8AC3E}">
        <p14:creationId xmlns:p14="http://schemas.microsoft.com/office/powerpoint/2010/main" val="1315555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41B7-A912-44BD-800F-0104A7A0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DC0FA-FFC9-4B75-BB74-1CE8B8AB4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872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FF5D888A-2511-4F01-8F55-FD5A11A5D4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1400" y="237744"/>
            <a:ext cx="6350599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C7919-69F9-4EFB-AF38-E1D5D069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Simple SQL query in SSMS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ADC59C-5FC0-41CF-9EED-238581D6E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/>
              <a:t>SSMS : Microsoft </a:t>
            </a:r>
            <a:r>
              <a:rPr lang="en-US" dirty="0" err="1"/>
              <a:t>Sql</a:t>
            </a:r>
            <a:r>
              <a:rPr lang="en-US" dirty="0"/>
              <a:t> Server Management Studio</a:t>
            </a:r>
          </a:p>
        </p:txBody>
      </p:sp>
    </p:spTree>
    <p:extLst>
      <p:ext uri="{BB962C8B-B14F-4D97-AF65-F5344CB8AC3E}">
        <p14:creationId xmlns:p14="http://schemas.microsoft.com/office/powerpoint/2010/main" val="364136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4F0D-073A-4B27-BAE5-D805A0C6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sz="3000"/>
              <a:t>SQL (Structured Query Language)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9DCD51-B357-4FE1-86D9-04484FAF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7780"/>
            <a:ext cx="6858000" cy="397763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CB2C-2F89-47D1-B9CE-9BC18F038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A more professional/reproducible way of extracting data</a:t>
            </a:r>
          </a:p>
          <a:p>
            <a:r>
              <a:rPr lang="en-GB" dirty="0"/>
              <a:t>Very useful to combine data from different sources</a:t>
            </a:r>
          </a:p>
          <a:p>
            <a:r>
              <a:rPr lang="en-GB" dirty="0"/>
              <a:t>Can be applied to objects in memory in code not just data (e.g. via LINQ in </a:t>
            </a:r>
            <a:r>
              <a:rPr lang="en-GB" dirty="0" err="1"/>
              <a:t>.Net</a:t>
            </a:r>
            <a:r>
              <a:rPr lang="en-GB" dirty="0"/>
              <a:t> or Javascript)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227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4F0D-073A-4B27-BAE5-D805A0C6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GB"/>
              <a:t>Run powerful, complex queries across multiple tables (e.g. using Derived Tables)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8692F-8E9D-43A4-B86F-49643D1A989A}"/>
              </a:ext>
            </a:extLst>
          </p:cNvPr>
          <p:cNvSpPr txBox="1"/>
          <p:nvPr/>
        </p:nvSpPr>
        <p:spPr>
          <a:xfrm>
            <a:off x="1066800" y="2014194"/>
            <a:ext cx="103862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select DeviceId, SiteName1, SiteName2 from</a:t>
            </a:r>
          </a:p>
          <a:p>
            <a:endParaRPr lang="en-GB" sz="1400"/>
          </a:p>
          <a:p>
            <a:r>
              <a:rPr lang="en-GB" sz="1400"/>
              <a:t>(select query1.DeviceId, query1.SiteId as SiteId1, query1.SiteName as SiteName1, query2.SiteId as SiteId2, query2.SiteName as SiteName2 from</a:t>
            </a:r>
          </a:p>
          <a:p>
            <a:r>
              <a:rPr lang="en-GB" sz="1400"/>
              <a:t>(select table1.DeviceId, table1.SiteId, SiteName from</a:t>
            </a:r>
          </a:p>
          <a:p>
            <a:r>
              <a:rPr lang="en-GB" sz="1400"/>
              <a:t>(SELECT DeviceId, SiteId</a:t>
            </a:r>
          </a:p>
          <a:p>
            <a:r>
              <a:rPr lang="en-GB" sz="1400"/>
              <a:t>FROM Devices join SiteAreas on Devices.SiteAreaId = SiteAreas.SiteAreaId) As table1</a:t>
            </a:r>
          </a:p>
          <a:p>
            <a:r>
              <a:rPr lang="en-GB" sz="1400"/>
              <a:t>join Sites on Sites.SiteId = table1.SiteId) As query1</a:t>
            </a:r>
          </a:p>
          <a:p>
            <a:endParaRPr lang="en-GB" sz="1400"/>
          </a:p>
          <a:p>
            <a:r>
              <a:rPr lang="en-GB" sz="1400"/>
              <a:t>Join</a:t>
            </a:r>
          </a:p>
          <a:p>
            <a:endParaRPr lang="en-GB" sz="1400"/>
          </a:p>
          <a:p>
            <a:r>
              <a:rPr lang="en-GB" sz="1400"/>
              <a:t>(select table2.DeviceId, table2.SiteId, SiteName from</a:t>
            </a:r>
          </a:p>
          <a:p>
            <a:r>
              <a:rPr lang="en-GB" sz="1400"/>
              <a:t>(SELECT DeviceId, SiteId</a:t>
            </a:r>
          </a:p>
          <a:p>
            <a:r>
              <a:rPr lang="en-GB" sz="1400"/>
              <a:t>FROM Devices join Contracts on Devices.ContractId = Contracts.ContractId) As table2</a:t>
            </a:r>
          </a:p>
          <a:p>
            <a:r>
              <a:rPr lang="en-GB" sz="1400"/>
              <a:t>join Sites on Sites.SiteId = table2.SiteId) As query2</a:t>
            </a:r>
          </a:p>
          <a:p>
            <a:endParaRPr lang="en-GB" sz="1400"/>
          </a:p>
          <a:p>
            <a:r>
              <a:rPr lang="en-GB" sz="1400"/>
              <a:t>on query1.DeviceId = query2.DeviceId) as CombinedQuery</a:t>
            </a:r>
          </a:p>
          <a:p>
            <a:r>
              <a:rPr lang="en-GB" sz="1400"/>
              <a:t>where SiteName1 != SiteName2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261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AB51-C765-4E72-A293-9F5344F0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My goals today: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336AD0-D865-4783-B27B-A9EEC14E1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476580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485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4F0D-073A-4B27-BAE5-D805A0C6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SQL: use variables to run successive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CB2C-2F89-47D1-B9CE-9BC18F03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37" y="2271072"/>
            <a:ext cx="10251233" cy="378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DECLARE @</a:t>
            </a:r>
            <a:r>
              <a:rPr lang="en-US" dirty="0" err="1"/>
              <a:t>varContractId</a:t>
            </a:r>
            <a:r>
              <a:rPr lang="en-US" dirty="0"/>
              <a:t> </a:t>
            </a:r>
            <a:r>
              <a:rPr lang="en-US" dirty="0" err="1"/>
              <a:t>uniqueidentifier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select @</a:t>
            </a:r>
            <a:r>
              <a:rPr lang="en-US" dirty="0" err="1"/>
              <a:t>varContractId</a:t>
            </a:r>
            <a:r>
              <a:rPr lang="en-US" dirty="0"/>
              <a:t> = MAX(</a:t>
            </a:r>
            <a:r>
              <a:rPr lang="en-US" dirty="0" err="1"/>
              <a:t>ContractId</a:t>
            </a:r>
            <a:r>
              <a:rPr lang="en-US" dirty="0"/>
              <a:t>) from Contracts inner join Sites on </a:t>
            </a:r>
            <a:r>
              <a:rPr lang="en-US" dirty="0" err="1"/>
              <a:t>Sites.SiteId</a:t>
            </a:r>
            <a:r>
              <a:rPr lang="en-US" dirty="0"/>
              <a:t> = </a:t>
            </a:r>
            <a:r>
              <a:rPr lang="en-US" dirty="0" err="1"/>
              <a:t>Contracts.SiteId</a:t>
            </a:r>
            <a:r>
              <a:rPr lang="en-US" dirty="0"/>
              <a:t> where </a:t>
            </a:r>
            <a:r>
              <a:rPr lang="en-US" dirty="0" err="1"/>
              <a:t>Sites.SiteName</a:t>
            </a:r>
            <a:r>
              <a:rPr lang="en-US" dirty="0"/>
              <a:t> = 'put address here' </a:t>
            </a:r>
          </a:p>
          <a:p>
            <a:pPr marL="0" indent="0">
              <a:buNone/>
            </a:pPr>
            <a:r>
              <a:rPr lang="en-US" dirty="0"/>
              <a:t>DECLARE @</a:t>
            </a:r>
            <a:r>
              <a:rPr lang="en-US" dirty="0" err="1"/>
              <a:t>varDeviceId</a:t>
            </a:r>
            <a:r>
              <a:rPr lang="en-US" dirty="0"/>
              <a:t> </a:t>
            </a:r>
            <a:r>
              <a:rPr lang="en-US" dirty="0" err="1"/>
              <a:t>uniqueidentifier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select @</a:t>
            </a:r>
            <a:r>
              <a:rPr lang="en-US" dirty="0" err="1"/>
              <a:t>varDeviceId</a:t>
            </a:r>
            <a:r>
              <a:rPr lang="en-US" dirty="0"/>
              <a:t> = MAX(</a:t>
            </a:r>
            <a:r>
              <a:rPr lang="en-US" dirty="0" err="1"/>
              <a:t>DeviceId</a:t>
            </a:r>
            <a:r>
              <a:rPr lang="en-US" dirty="0"/>
              <a:t>) from Devices inner join Contracts on </a:t>
            </a:r>
            <a:r>
              <a:rPr lang="en-US" dirty="0" err="1"/>
              <a:t>Devices.ContractId</a:t>
            </a:r>
            <a:r>
              <a:rPr lang="en-US" dirty="0"/>
              <a:t> = </a:t>
            </a:r>
            <a:r>
              <a:rPr lang="en-US" dirty="0" err="1"/>
              <a:t>Contracts.ContractId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where </a:t>
            </a:r>
            <a:r>
              <a:rPr lang="en-US" dirty="0" err="1"/>
              <a:t>Contracts.ContractId</a:t>
            </a:r>
            <a:r>
              <a:rPr lang="en-US" dirty="0"/>
              <a:t> = @</a:t>
            </a:r>
            <a:r>
              <a:rPr lang="en-US" dirty="0" err="1"/>
              <a:t>varContractId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select * from </a:t>
            </a:r>
            <a:r>
              <a:rPr lang="en-US" dirty="0" err="1"/>
              <a:t>DeviceLogs</a:t>
            </a:r>
            <a:r>
              <a:rPr lang="en-US" dirty="0"/>
              <a:t> where </a:t>
            </a:r>
            <a:r>
              <a:rPr lang="en-US" dirty="0" err="1"/>
              <a:t>DeviceId</a:t>
            </a:r>
            <a:r>
              <a:rPr lang="en-US" dirty="0"/>
              <a:t> = @</a:t>
            </a:r>
            <a:r>
              <a:rPr lang="en-US" dirty="0" err="1"/>
              <a:t>varDeviceId</a:t>
            </a:r>
            <a:r>
              <a:rPr lang="en-US" dirty="0"/>
              <a:t> order by </a:t>
            </a:r>
            <a:r>
              <a:rPr lang="en-US" dirty="0" err="1"/>
              <a:t>AppliedWhen</a:t>
            </a:r>
            <a:r>
              <a:rPr lang="en-US" dirty="0"/>
              <a:t> desc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304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5611-42CF-4F59-A642-3BEACF9C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Power BI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F9E53-78F9-4B18-81C1-1C4818629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9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4591-7DE0-42C3-BEA5-EC130387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Microsoft Power BI (Business Intelligence)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89FD94-D3D0-4F17-A50D-3BA2771EC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079088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777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D4251B7C-B410-439F-99A4-28AA7995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72038"/>
            <a:ext cx="7696201" cy="47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ADF4363-0351-4D76-84D3-D4162508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Very interactive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33A5-A4B9-4294-86B3-463CDE6241AA}"/>
              </a:ext>
            </a:extLst>
          </p:cNvPr>
          <p:cNvSpPr txBox="1"/>
          <p:nvPr/>
        </p:nvSpPr>
        <p:spPr>
          <a:xfrm>
            <a:off x="8477250" y="2386584"/>
            <a:ext cx="3144774" cy="351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kern="1200">
                <a:latin typeface="+mn-lt"/>
                <a:ea typeface="+mn-ea"/>
                <a:cs typeface="+mn-cs"/>
              </a:rPr>
              <a:t>As you apply filters in the dropdown lists, all charts update consistently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en-US" kern="120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kern="1200">
                <a:latin typeface="+mn-lt"/>
                <a:ea typeface="+mn-ea"/>
                <a:cs typeface="+mn-cs"/>
              </a:rPr>
              <a:t>Similarly if you select a manufacturer in the Tree View</a:t>
            </a:r>
          </a:p>
        </p:txBody>
      </p:sp>
    </p:spTree>
    <p:extLst>
      <p:ext uri="{BB962C8B-B14F-4D97-AF65-F5344CB8AC3E}">
        <p14:creationId xmlns:p14="http://schemas.microsoft.com/office/powerpoint/2010/main" val="3334791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A33A5-A4B9-4294-86B3-463CDE6241AA}"/>
              </a:ext>
            </a:extLst>
          </p:cNvPr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Charts can include interactive maps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1421AF-07E4-4834-8F06-BBC5D38C4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0" b="8372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14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2C2E-6885-4CDD-B738-98A10E54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Jupyter</a:t>
            </a:r>
            <a:r>
              <a:rPr lang="en-GB" dirty="0"/>
              <a:t> notebooks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B7B9B-319B-4622-901D-A4C28EFD6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53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895D-3E06-4E3A-85E4-A6928ADF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 err="1"/>
              <a:t>Jupyter</a:t>
            </a:r>
            <a:r>
              <a:rPr lang="en-GB" dirty="0"/>
              <a:t> notebooks: notebooks.azure.com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0643CA-BAD5-4075-8091-E8BC840B2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598810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833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514AD3-AD77-4103-8D51-4C699DDB4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9" y="649728"/>
            <a:ext cx="4820175" cy="548758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2318A9-1021-4005-9FC7-0E81BA460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8" y="699468"/>
            <a:ext cx="4645333" cy="54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1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0E2EBCE-D31D-4EE5-B74F-1F54B8249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5" y="505614"/>
            <a:ext cx="5784055" cy="5888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96018-D6E9-4F3D-B254-2E4C90F63925}"/>
              </a:ext>
            </a:extLst>
          </p:cNvPr>
          <p:cNvSpPr txBox="1"/>
          <p:nvPr/>
        </p:nvSpPr>
        <p:spPr>
          <a:xfrm>
            <a:off x="6686026" y="679508"/>
            <a:ext cx="4462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of useful visualisation in a notebook (predicting the price of a car)</a:t>
            </a:r>
          </a:p>
          <a:p>
            <a:endParaRPr lang="en-GB" dirty="0"/>
          </a:p>
          <a:p>
            <a:r>
              <a:rPr lang="en-GB" dirty="0"/>
              <a:t>Uses faceting: adding extra dimensions to a 2D chart via colour (but can also use different shapes, point sizes etc)</a:t>
            </a:r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B03B1CC-1321-4830-8561-61C3E8A76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61" y="3067860"/>
            <a:ext cx="3531765" cy="31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12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01FC-F65E-429C-BA57-10E9606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visual Studio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A8515-13E1-49FD-AD95-93BB5436B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7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CD34-7DE4-41A1-857A-FCF2CAC7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Aim to cover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65A53-3B1C-4262-8C78-1B98C6DE7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Suggested toolkits:</a:t>
            </a:r>
          </a:p>
          <a:p>
            <a:pPr lvl="1"/>
            <a:r>
              <a:rPr lang="en-GB" sz="1800" dirty="0"/>
              <a:t>SQL</a:t>
            </a:r>
          </a:p>
          <a:p>
            <a:pPr lvl="1"/>
            <a:r>
              <a:rPr lang="en-GB" sz="1800" dirty="0"/>
              <a:t>Excel</a:t>
            </a:r>
          </a:p>
          <a:p>
            <a:pPr lvl="1"/>
            <a:r>
              <a:rPr lang="en-GB" sz="1800" dirty="0"/>
              <a:t>Azure and other  notebooks</a:t>
            </a:r>
          </a:p>
          <a:p>
            <a:pPr lvl="1"/>
            <a:r>
              <a:rPr lang="en-GB" sz="1800" dirty="0"/>
              <a:t>Visual Studio …</a:t>
            </a:r>
          </a:p>
          <a:p>
            <a:r>
              <a:rPr lang="en-GB" dirty="0"/>
              <a:t>Some challenges, and ethical issues</a:t>
            </a:r>
          </a:p>
          <a:p>
            <a:r>
              <a:rPr lang="en-GB" dirty="0"/>
              <a:t>Some questions to get you thinking/stimulate debate</a:t>
            </a:r>
          </a:p>
          <a:p>
            <a:endParaRPr lang="en-GB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BBB3F55-7B1E-4D33-BECA-DE8E45BE6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941258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932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F84C-3F4A-4834-8E04-B9DE8779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Microsoft Visual Studio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1A8E3C-D8D5-4C9C-B545-EEF368420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571668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027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44C32-D942-49B3-B2A5-8679C74FEF89}"/>
              </a:ext>
            </a:extLst>
          </p:cNvPr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Microsoft DotNet Core 3.0: increasing support for machine learning via ML.net. Expect C# support to rival python/R libraries in time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AB41011-1018-4EC2-B932-45FEBFB78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2" b="14466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026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0B0B-DA3A-40D5-8A2F-F9A9467A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Machine Learning studio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8B040-410B-407E-97E0-4A0FF276B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61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641C-E558-437D-9392-0A37DFC4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Microsoft Azure Machine Learning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B3033-911C-4924-8B76-30C10DC8B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A good user interface for basic machine learning / data analytics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0E314F-BBCF-432D-B584-367A353A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76" y="2103120"/>
            <a:ext cx="3486607" cy="374904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ADCB7-8F70-43CD-987E-AEFB78FF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81" y="3126305"/>
            <a:ext cx="5310481" cy="14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80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CC8746-3E1B-4634-BFCE-229FFCAE7D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r="-3" b="-3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8EFE45-A50F-4F9E-9AA5-EBDCF9BB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ML Studio: very user friendly data science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DE500-8328-48EA-A7BF-0960D672B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Drag and drop user interface for:</a:t>
            </a:r>
          </a:p>
          <a:p>
            <a:r>
              <a:rPr lang="en-GB" dirty="0"/>
              <a:t>Data cleaning/manipulation</a:t>
            </a:r>
          </a:p>
          <a:p>
            <a:r>
              <a:rPr lang="en-GB" dirty="0"/>
              <a:t>Choosing different models</a:t>
            </a:r>
          </a:p>
          <a:p>
            <a:r>
              <a:rPr lang="en-GB" dirty="0"/>
              <a:t>Moving a trained model to production</a:t>
            </a:r>
          </a:p>
        </p:txBody>
      </p:sp>
    </p:spTree>
    <p:extLst>
      <p:ext uri="{BB962C8B-B14F-4D97-AF65-F5344CB8AC3E}">
        <p14:creationId xmlns:p14="http://schemas.microsoft.com/office/powerpoint/2010/main" val="3167086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EFE45-A50F-4F9E-9AA5-EBDCF9BB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GB" dirty="0"/>
              <a:t>ML Studio: provides good initial overview of data</a:t>
            </a:r>
          </a:p>
        </p:txBody>
      </p:sp>
      <p:pic>
        <p:nvPicPr>
          <p:cNvPr id="7" name="Picture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163E1F-0812-4984-9375-57B33AAF1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5060"/>
            <a:ext cx="6858000" cy="414308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DE500-8328-48EA-A7BF-0960D672B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Statistical distribution of each column</a:t>
            </a:r>
          </a:p>
          <a:p>
            <a:r>
              <a:rPr lang="en-GB" dirty="0"/>
              <a:t>Provides information about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2647473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019D69-B645-4C43-B887-2340C2950C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71017" y="237744"/>
            <a:ext cx="4611365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8EFE45-A50F-4F9E-9AA5-EBDCF9BB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/>
              <a:t>Overview of fit of model via Evaluate Model module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C4FAC64-83BC-4C92-81C7-60056BEAA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4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AF17-8463-4817-B0AF-810C6461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ethical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6A614-A23B-4A18-847E-4C4A5EC9B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8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641C-E558-437D-9392-0A37DFC4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Some ethical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E4E103-D87B-4588-B0A6-22EB4F9BB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565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876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A2D4-5BFD-479A-95A5-590B0D38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IFoA/RSS guidance: 5 key principles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98E136-AB69-48AD-88D5-1E99DB360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2855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25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31C5-C71D-4D07-A834-AFA9137A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DA891-F178-48D9-9C97-1B712E7C9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85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A986-419F-4993-A9E6-7D220EDD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431B-C0EA-41A6-BD2C-BAB4016DD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91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4539-7030-4846-9C67-811D03A2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Useful resources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F9B987-B997-4806-BFE8-774CE044B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DEE04C-07FF-492A-8E12-ACD7B3904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00382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195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1E53-C606-4365-9C17-571A6029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Useful resources (</a:t>
            </a:r>
            <a:r>
              <a:rPr lang="en-GB" dirty="0" err="1"/>
              <a:t>contd</a:t>
            </a:r>
            <a:r>
              <a:rPr lang="en-GB" dirty="0"/>
              <a:t>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2DCCF2-4121-4B68-9B36-2BCF09FEE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957508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938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4829-78DF-4A4C-A72E-0B40EE4E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3A99-1BF2-48F0-9787-0250A6321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415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0FAD-EE72-480F-BB5F-C2B836D4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Some Challenges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1F1BA47-757C-490A-BC4F-4D6FC08C2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19EA99-379C-452F-96AA-30A46BF43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398243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673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63C1-A8AB-456B-9185-0B274360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D1091-CA20-40AF-A6FF-34F474C6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47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0E21-BCFF-468C-862C-913604B8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Some questions for you…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C9F76A-FD02-4AFE-B9C7-C86767247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95118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782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0E21-BCFF-468C-862C-913604B8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Some questions for you…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EFD28-4FC6-4A64-86C1-CF5E3DF86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48278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326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0E21-BCFF-468C-862C-913604B8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Some questions for you…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355C82-3831-43FD-8861-C6AB358CC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140984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150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E0F2-DCA8-4DFE-B10C-9183955D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B45A5-1241-47A3-B41E-C208DA7AA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2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4611-51D8-4763-94E6-E89F5E81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My background	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FB219B5-63D2-419F-8611-805B9B96E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graduate / stats diploma</a:t>
            </a:r>
          </a:p>
          <a:p>
            <a:r>
              <a:rPr lang="en-US" dirty="0"/>
              <a:t>R Watson &amp; Sons/Watson Wyatt then</a:t>
            </a:r>
          </a:p>
          <a:p>
            <a:r>
              <a:rPr lang="en-US" dirty="0"/>
              <a:t>InQA Limited</a:t>
            </a:r>
          </a:p>
          <a:p>
            <a:r>
              <a:rPr lang="en-US" dirty="0" err="1"/>
              <a:t>Zupatech</a:t>
            </a:r>
            <a:r>
              <a:rPr lang="en-US" dirty="0"/>
              <a:t> then</a:t>
            </a:r>
          </a:p>
          <a:p>
            <a:r>
              <a:rPr lang="en-US" dirty="0"/>
              <a:t>CADS Ltd (Computer and Design Services Ltd)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6E90AB-9FF5-4A16-9CC3-B4736ABFF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911167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379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E544-8611-45D6-A7F1-7F874C69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More questions? You </a:t>
            </a:r>
            <a:r>
              <a:rPr lang="en-GB"/>
              <a:t>can reach me at: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5F3B90-2A2D-4382-9928-FF66F9A51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346338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81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0C84-99C8-4FD2-A6E7-A6A4A229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F3F23-57F7-448C-B21F-B36610073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5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06EB-29A4-4D61-967B-C5D762F4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MOOCs?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15BD-7635-4981-A2AD-7A811C365E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Pros</a:t>
            </a:r>
          </a:p>
          <a:p>
            <a:r>
              <a:rPr lang="en-GB" dirty="0"/>
              <a:t>Convenient</a:t>
            </a:r>
          </a:p>
          <a:p>
            <a:r>
              <a:rPr lang="en-GB" dirty="0"/>
              <a:t>(Relatively) Cheap (e.g. $99 per course for edX)</a:t>
            </a:r>
          </a:p>
          <a:p>
            <a:r>
              <a:rPr lang="en-GB" dirty="0"/>
              <a:t>Wide range</a:t>
            </a:r>
          </a:p>
          <a:p>
            <a:r>
              <a:rPr lang="en-GB" dirty="0"/>
              <a:t>Certifications available</a:t>
            </a:r>
          </a:p>
          <a:p>
            <a:r>
              <a:rPr lang="en-GB" dirty="0"/>
              <a:t>High marks possible</a:t>
            </a:r>
          </a:p>
          <a:p>
            <a:pPr marL="0" indent="0">
              <a:buNone/>
            </a:pPr>
            <a:r>
              <a:rPr lang="en-GB" b="1" dirty="0"/>
              <a:t>Cons</a:t>
            </a:r>
          </a:p>
          <a:p>
            <a:r>
              <a:rPr lang="en-GB" dirty="0"/>
              <a:t>You’re largely on your own (despite discussion forums)</a:t>
            </a:r>
          </a:p>
          <a:p>
            <a:endParaRPr lang="en-GB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240EA2-91C8-4134-B355-F2037A5B19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66" y="3315060"/>
            <a:ext cx="4112751" cy="2900346"/>
          </a:xfr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B6F02B-67BF-4841-9A56-BF8407E5F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77" y="564891"/>
            <a:ext cx="3771265" cy="25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2240</Words>
  <Application>Microsoft Office PowerPoint</Application>
  <PresentationFormat>Widescreen</PresentationFormat>
  <Paragraphs>277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Century Gothic</vt:lpstr>
      <vt:lpstr>Garamond</vt:lpstr>
      <vt:lpstr>SavonVTI</vt:lpstr>
      <vt:lpstr>My journey to Data science, big data and AI</vt:lpstr>
      <vt:lpstr>Three areas, closely interrelated</vt:lpstr>
      <vt:lpstr>overview</vt:lpstr>
      <vt:lpstr>My goals today:</vt:lpstr>
      <vt:lpstr>Aim to cover</vt:lpstr>
      <vt:lpstr>background</vt:lpstr>
      <vt:lpstr>My background </vt:lpstr>
      <vt:lpstr>MOOCs</vt:lpstr>
      <vt:lpstr>Why use MOOCs?</vt:lpstr>
      <vt:lpstr>Data science</vt:lpstr>
      <vt:lpstr>“Data Science”: my understanding</vt:lpstr>
      <vt:lpstr>Microsoft Professional Program for Data Science: 10 courses</vt:lpstr>
      <vt:lpstr>For more details of the Data Science program </vt:lpstr>
      <vt:lpstr>Capstone project: data science competition: predicting earthquake damage in Nepal</vt:lpstr>
      <vt:lpstr>Capstone project: predicting earthquake damage in Nepal</vt:lpstr>
      <vt:lpstr>Big data</vt:lpstr>
      <vt:lpstr>“Big Data”: my understanding</vt:lpstr>
      <vt:lpstr>Microsoft Professional Program for Big Data: 10 courses</vt:lpstr>
      <vt:lpstr>Big data capstone project</vt:lpstr>
      <vt:lpstr>Orchestrating a big data solution using Azure Data Factory</vt:lpstr>
      <vt:lpstr>Artificial intelligence (AI)</vt:lpstr>
      <vt:lpstr>“AI”: my understanding</vt:lpstr>
      <vt:lpstr>Microsoft Professional Program for AI: 10 courses</vt:lpstr>
      <vt:lpstr>AI Program capstone course: classifying speech accents</vt:lpstr>
      <vt:lpstr>My eventual solution</vt:lpstr>
      <vt:lpstr>Suggested toolkits</vt:lpstr>
      <vt:lpstr>Some toolkits I have found useful</vt:lpstr>
      <vt:lpstr>Microsoft Excel</vt:lpstr>
      <vt:lpstr>Microsoft Excel: Pivot Charts and tables + more</vt:lpstr>
      <vt:lpstr>Raw data table in Excel</vt:lpstr>
      <vt:lpstr>PowerPoint Presentation</vt:lpstr>
      <vt:lpstr>PowerPoint Presentation</vt:lpstr>
      <vt:lpstr>PowerPoint Presentation</vt:lpstr>
      <vt:lpstr>PowerPoint Presentation</vt:lpstr>
      <vt:lpstr>Excel: pros and cons</vt:lpstr>
      <vt:lpstr>SQL</vt:lpstr>
      <vt:lpstr>Simple SQL query in SSMS</vt:lpstr>
      <vt:lpstr>SQL (Structured Query Language)</vt:lpstr>
      <vt:lpstr>Run powerful, complex queries across multiple tables (e.g. using Derived Tables)</vt:lpstr>
      <vt:lpstr>SQL: use variables to run successive queries</vt:lpstr>
      <vt:lpstr>Microsoft Power BI</vt:lpstr>
      <vt:lpstr>Microsoft Power BI (Business Intelligence)</vt:lpstr>
      <vt:lpstr>Very interactive</vt:lpstr>
      <vt:lpstr>PowerPoint Presentation</vt:lpstr>
      <vt:lpstr>Jupyter notebooks</vt:lpstr>
      <vt:lpstr>Jupyter notebooks: notebooks.azure.com</vt:lpstr>
      <vt:lpstr>PowerPoint Presentation</vt:lpstr>
      <vt:lpstr>PowerPoint Presentation</vt:lpstr>
      <vt:lpstr>Microsoft visual Studio</vt:lpstr>
      <vt:lpstr>Microsoft Visual Studio</vt:lpstr>
      <vt:lpstr>PowerPoint Presentation</vt:lpstr>
      <vt:lpstr>Azure Machine Learning studio</vt:lpstr>
      <vt:lpstr>Microsoft Azure Machine Learning Studio</vt:lpstr>
      <vt:lpstr>ML Studio: very user friendly data science</vt:lpstr>
      <vt:lpstr>ML Studio: provides good initial overview of data</vt:lpstr>
      <vt:lpstr>Overview of fit of model via Evaluate Model module</vt:lpstr>
      <vt:lpstr>Some ethical issues</vt:lpstr>
      <vt:lpstr>Some ethical issues</vt:lpstr>
      <vt:lpstr>IFoA/RSS guidance: 5 key principles</vt:lpstr>
      <vt:lpstr>Useful Resources</vt:lpstr>
      <vt:lpstr>Useful resources</vt:lpstr>
      <vt:lpstr>Useful resources (contd)</vt:lpstr>
      <vt:lpstr>Some challenges</vt:lpstr>
      <vt:lpstr>Some Challenges</vt:lpstr>
      <vt:lpstr>Some Questions</vt:lpstr>
      <vt:lpstr>Some questions for you…</vt:lpstr>
      <vt:lpstr>Some questions for you…</vt:lpstr>
      <vt:lpstr>Some questions for you…</vt:lpstr>
      <vt:lpstr>Contact details</vt:lpstr>
      <vt:lpstr>More questions? You can reach me 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2020-01-07T16:40:56Z</dcterms:created>
  <dcterms:modified xsi:type="dcterms:W3CDTF">2020-03-11T12:29:23Z</dcterms:modified>
</cp:coreProperties>
</file>