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0"/>
  </p:notesMasterIdLst>
  <p:sldIdLst>
    <p:sldId id="256" r:id="rId5"/>
    <p:sldId id="260" r:id="rId6"/>
    <p:sldId id="257" r:id="rId7"/>
    <p:sldId id="275" r:id="rId8"/>
    <p:sldId id="290" r:id="rId9"/>
    <p:sldId id="430" r:id="rId10"/>
    <p:sldId id="431" r:id="rId11"/>
    <p:sldId id="293" r:id="rId12"/>
    <p:sldId id="278" r:id="rId13"/>
    <p:sldId id="432" r:id="rId14"/>
    <p:sldId id="295" r:id="rId15"/>
    <p:sldId id="296" r:id="rId16"/>
    <p:sldId id="433" r:id="rId17"/>
    <p:sldId id="274" r:id="rId18"/>
    <p:sldId id="434" r:id="rId19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524D"/>
    <a:srgbClr val="DCFD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552"/>
    <p:restoredTop sz="94737"/>
  </p:normalViewPr>
  <p:slideViewPr>
    <p:cSldViewPr snapToGrid="0" showGuides="1">
      <p:cViewPr varScale="1">
        <p:scale>
          <a:sx n="108" d="100"/>
          <a:sy n="108" d="100"/>
        </p:scale>
        <p:origin x="224" y="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41AC84-E452-CD41-AB24-AB71A1D9C198}" type="datetimeFigureOut">
              <a:rPr lang="en-US" smtClean="0"/>
              <a:t>10/7/25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42D928-6CA8-2041-BD28-376B40CB2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70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823D1-B13C-C90C-8817-82B368D9D6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FBD89A-3FE1-70AB-E0C3-01BE8FB2A0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A915-B53C-CE5C-CB7D-6AC9060F3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4EF2E-1E39-B942-9BFC-4E8FEFCB9FA2}" type="datetimeFigureOut">
              <a:rPr lang="en-IT" smtClean="0"/>
              <a:t>10/7/25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E2AFE8-1F65-F9A4-080A-711922E35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F58DB6-89F8-7E37-8054-A25A71070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49C5-2789-7C49-AA42-528D25D3600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65902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35A4D-7C3E-F2C0-4F9A-D147B8D54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1D921A-5BED-61A2-C19A-EF6E5FBFBD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81A82F-7182-36CB-BC8B-08F7EE4D4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4EF2E-1E39-B942-9BFC-4E8FEFCB9FA2}" type="datetimeFigureOut">
              <a:rPr lang="en-IT" smtClean="0"/>
              <a:t>10/7/25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C33D5C-F3D6-FC9B-FE8C-80C7C270B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347D7-358A-B58D-03D5-10B602217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49C5-2789-7C49-AA42-528D25D3600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09491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EAD96E-FD5B-B602-7A23-840FE70985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EE7AA8-EC45-557D-A67E-9DB5CFCE44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C7A234-5E4F-4A4D-8041-BB2DEDA28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4EF2E-1E39-B942-9BFC-4E8FEFCB9FA2}" type="datetimeFigureOut">
              <a:rPr lang="en-IT" smtClean="0"/>
              <a:t>10/7/25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D1904-021B-E633-7350-FFE2B1EB2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A8C38-B91C-6905-CD79-61D94AC3B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49C5-2789-7C49-AA42-528D25D3600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629447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9C666-5380-89D5-219E-A3381D137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B2A30-CDE9-F913-8E3A-8D17C36EE9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154A60-B61E-5DFF-506A-703882A57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4EF2E-1E39-B942-9BFC-4E8FEFCB9FA2}" type="datetimeFigureOut">
              <a:rPr lang="en-IT" smtClean="0"/>
              <a:t>10/7/25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305746-1BDB-4099-B87D-901AE4D39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BB556-2D82-BADF-3907-AFCC8CF0E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49C5-2789-7C49-AA42-528D25D3600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217868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DDFE1-BD15-A310-3A64-2A7FF29D7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456D2A-AA72-31C4-D0E3-B8F8DF28AC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37E246-C2BB-E6BA-B924-AFD54DF63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4EF2E-1E39-B942-9BFC-4E8FEFCB9FA2}" type="datetimeFigureOut">
              <a:rPr lang="en-IT" smtClean="0"/>
              <a:t>10/7/25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5F6220-A1BA-48E2-741D-EF75996F5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B29FCA-FF08-C504-8E5E-9E047AA54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49C5-2789-7C49-AA42-528D25D3600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533099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D7359-3104-324F-25D9-D0F83EA57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10F973-A9CF-35FC-3BD7-8894416AB6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14C1CC-4DA5-5C1E-07AB-08C67C209D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B0137F-ABC1-B670-865A-0907F9360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4EF2E-1E39-B942-9BFC-4E8FEFCB9FA2}" type="datetimeFigureOut">
              <a:rPr lang="en-IT" smtClean="0"/>
              <a:t>10/7/25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32A259-A8FC-0942-F802-63172889F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4BAF74-07BA-3221-D2D9-6686B0320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49C5-2789-7C49-AA42-528D25D3600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948714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91BA0-FB18-4EA2-B0E8-5DF52B64B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73F670-1E3A-87C8-175F-4953B87A44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CD8EE6-0100-C1C2-F436-3B0DAD9362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AE9B83-1F71-8FBD-1D87-CF04D2AFE4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B7D866-91F0-B021-477A-7317C14CA6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3BABA9-ED37-E715-3BAC-78E339A6D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4EF2E-1E39-B942-9BFC-4E8FEFCB9FA2}" type="datetimeFigureOut">
              <a:rPr lang="en-IT" smtClean="0"/>
              <a:t>10/7/25</a:t>
            </a:fld>
            <a:endParaRPr lang="en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16537B-ABA2-D4A4-CA88-49A0E9184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908374-466F-184E-FD69-10E01DA60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49C5-2789-7C49-AA42-528D25D3600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192041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DD7E5-F785-DD8C-A74E-2201D880A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59BDCC-549D-6F72-302D-C08F96C95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4EF2E-1E39-B942-9BFC-4E8FEFCB9FA2}" type="datetimeFigureOut">
              <a:rPr lang="en-IT" smtClean="0"/>
              <a:t>10/7/25</a:t>
            </a:fld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D4723F-19EF-08C6-BC67-215750790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1BE222-2F48-F5CC-D120-15B294EC1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49C5-2789-7C49-AA42-528D25D3600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782698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A935F7-8B0E-0074-1D44-9316FFF1F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4EF2E-1E39-B942-9BFC-4E8FEFCB9FA2}" type="datetimeFigureOut">
              <a:rPr lang="en-IT" smtClean="0"/>
              <a:t>10/7/25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8E4A22-FBF6-671B-5284-F819171D3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6A09EE-0FEA-0BF9-C403-622F1CB66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49C5-2789-7C49-AA42-528D25D3600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92754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E3EA6-CD10-2D54-5DC6-CBA9B1B6C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13F58-206F-EA12-02AF-A4A1A807F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3E9B1E-E8DA-59CC-B9FD-A72AB71EA1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F41591-DA44-B6BD-83B2-61AF6FF11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4EF2E-1E39-B942-9BFC-4E8FEFCB9FA2}" type="datetimeFigureOut">
              <a:rPr lang="en-IT" smtClean="0"/>
              <a:t>10/7/25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576438-3787-F5FB-996B-5A1A32F03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6536CB-3DC2-6ADB-1ADD-651E60E25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49C5-2789-7C49-AA42-528D25D3600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143389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BE92A-ADA9-4E9A-695C-CD5A5D815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022DC1-60AE-6B88-C8B1-3FFC619FF8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DDBD6C-3B81-ABE8-7373-7747306352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8305FE-7843-85BD-5930-3A6766B04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4EF2E-1E39-B942-9BFC-4E8FEFCB9FA2}" type="datetimeFigureOut">
              <a:rPr lang="en-IT" smtClean="0"/>
              <a:t>10/7/25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9D6BE5-F68C-F8BC-A26A-4718DEEED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9EAE23-4785-65B9-6F5C-BCF66D6D8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49C5-2789-7C49-AA42-528D25D3600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299533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7CBFC9-D6DB-08E7-2BCF-22FE15E51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A3E310-5C19-CD5F-BFA8-C813C70F67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82DCA-AC4E-299A-9E69-DB35D5BAF1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74EF2E-1E39-B942-9BFC-4E8FEFCB9FA2}" type="datetimeFigureOut">
              <a:rPr lang="en-IT" smtClean="0"/>
              <a:t>10/7/25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DB7D0F-DA04-E504-5C94-F8D4BCE95B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70A35-EB24-5AE8-135F-1407C6E85E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B9A49C5-2789-7C49-AA42-528D25D3600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959129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328578-AB1A-2192-2EE8-5F20D315DA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32751C-F8CB-04C7-151C-64ACFCDE853D}"/>
              </a:ext>
            </a:extLst>
          </p:cNvPr>
          <p:cNvSpPr txBox="1"/>
          <p:nvPr/>
        </p:nvSpPr>
        <p:spPr>
          <a:xfrm>
            <a:off x="1" y="5292682"/>
            <a:ext cx="12192000" cy="965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Pentru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piața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din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România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02846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65064B-6D76-6B19-EEB2-8CFFFD35B3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A87FBC-32F6-D829-7663-90EBC1CC8B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8E2EC0-C42F-1231-9C1C-732D7DE5A144}"/>
              </a:ext>
            </a:extLst>
          </p:cNvPr>
          <p:cNvSpPr txBox="1"/>
          <p:nvPr/>
        </p:nvSpPr>
        <p:spPr>
          <a:xfrm>
            <a:off x="699291" y="2207151"/>
            <a:ext cx="9642141" cy="448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2000" b="1" kern="100" dirty="0">
                <a:solidFill>
                  <a:srgbClr val="2A524D"/>
                </a:solidFill>
                <a:effectLst/>
                <a:latin typeface="Arial"/>
                <a:ea typeface="Calibri"/>
                <a:cs typeface="Arial"/>
              </a:rPr>
              <a:t>DESCRIERE + DISCLAIMER + HASHTAG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„De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când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m-am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înscris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ca Brand Partner la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Partner.Co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cu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doar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29,95 €, am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posibilitatea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de a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obține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un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venit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suplimentar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ajutând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multe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femei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și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având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ocazia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să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încerc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produsele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Partner.Co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la un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preț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avantajos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.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Contactează-mă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dacă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ești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interesat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(ă).”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14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Rezultatele</a:t>
            </a:r>
            <a:r>
              <a:rPr lang="en-US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sunt </a:t>
            </a:r>
            <a:r>
              <a:rPr lang="en-US" sz="14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subiective</a:t>
            </a:r>
            <a:r>
              <a:rPr lang="en-US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, nu sunt </a:t>
            </a:r>
            <a:r>
              <a:rPr lang="en-US" sz="14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garantate</a:t>
            </a:r>
            <a:r>
              <a:rPr lang="en-US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4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și</a:t>
            </a:r>
            <a:r>
              <a:rPr lang="en-US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4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depind</a:t>
            </a:r>
            <a:r>
              <a:rPr lang="en-US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de </a:t>
            </a:r>
            <a:r>
              <a:rPr lang="en-US" sz="14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diverși</a:t>
            </a:r>
            <a:r>
              <a:rPr lang="en-US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4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factori</a:t>
            </a:r>
            <a:r>
              <a:rPr lang="en-US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, </a:t>
            </a:r>
            <a:r>
              <a:rPr lang="en-US" sz="14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inclusiv</a:t>
            </a:r>
            <a:r>
              <a:rPr lang="en-US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4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angajamentul</a:t>
            </a:r>
            <a:r>
              <a:rPr lang="en-US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4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și</a:t>
            </a:r>
            <a:r>
              <a:rPr lang="en-US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4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dedicarea</a:t>
            </a:r>
            <a:r>
              <a:rPr lang="en-US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4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față</a:t>
            </a:r>
            <a:r>
              <a:rPr lang="en-US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br>
              <a:rPr lang="en-US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</a:br>
            <a:r>
              <a:rPr lang="en-US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de </a:t>
            </a:r>
            <a:r>
              <a:rPr lang="en-US" sz="14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activitate</a:t>
            </a:r>
            <a:r>
              <a:rPr lang="en-US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. </a:t>
            </a:r>
            <a:r>
              <a:rPr lang="en-US" sz="1400" b="1" kern="100" dirty="0">
                <a:solidFill>
                  <a:srgbClr val="2A524D"/>
                </a:solidFill>
                <a:latin typeface="Arial"/>
                <a:ea typeface="Calibri"/>
                <a:cs typeface="Arial"/>
              </a:rPr>
              <a:t>#PARTNERCOBRANDPARTNER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endParaRPr lang="en-US" sz="1600" b="1" kern="100" dirty="0">
              <a:solidFill>
                <a:srgbClr val="2A524D"/>
              </a:solidFill>
              <a:latin typeface="Arial"/>
              <a:ea typeface="Calibri"/>
              <a:cs typeface="Arial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„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Ți-ar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plăcea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să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înveți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cum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să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câștigi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un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venit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suplimentar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lucrând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de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acasă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și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online?”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14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Rezultatele</a:t>
            </a:r>
            <a:r>
              <a:rPr lang="en-US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sunt </a:t>
            </a:r>
            <a:r>
              <a:rPr lang="en-US" sz="14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subiective</a:t>
            </a:r>
            <a:r>
              <a:rPr lang="en-US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, nu sunt </a:t>
            </a:r>
            <a:r>
              <a:rPr lang="en-US" sz="14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garantate</a:t>
            </a:r>
            <a:r>
              <a:rPr lang="en-US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4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și</a:t>
            </a:r>
            <a:r>
              <a:rPr lang="en-US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4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depind</a:t>
            </a:r>
            <a:r>
              <a:rPr lang="en-US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de </a:t>
            </a:r>
            <a:r>
              <a:rPr lang="en-US" sz="14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diverși</a:t>
            </a:r>
            <a:r>
              <a:rPr lang="en-US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4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factori</a:t>
            </a:r>
            <a:r>
              <a:rPr lang="en-US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, </a:t>
            </a:r>
            <a:r>
              <a:rPr lang="en-US" sz="14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inclusiv</a:t>
            </a:r>
            <a:r>
              <a:rPr lang="en-US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4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angajamentul</a:t>
            </a:r>
            <a:r>
              <a:rPr lang="en-US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4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și</a:t>
            </a:r>
            <a:r>
              <a:rPr lang="en-US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4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dedicarea</a:t>
            </a:r>
            <a:r>
              <a:rPr lang="en-US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4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față</a:t>
            </a:r>
            <a:r>
              <a:rPr lang="en-US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br>
              <a:rPr lang="en-US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</a:br>
            <a:r>
              <a:rPr lang="en-US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de </a:t>
            </a:r>
            <a:r>
              <a:rPr lang="en-US" sz="14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activitate</a:t>
            </a:r>
            <a:r>
              <a:rPr lang="en-US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. </a:t>
            </a:r>
            <a:r>
              <a:rPr lang="en-US" sz="1400" b="1" kern="100" dirty="0">
                <a:solidFill>
                  <a:srgbClr val="2A524D"/>
                </a:solidFill>
                <a:latin typeface="Arial"/>
                <a:ea typeface="Calibri"/>
                <a:cs typeface="Arial"/>
              </a:rPr>
              <a:t>#PARTNERCOBRANDPARTNER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BD71CEC-E13E-3AC5-9684-28635ACEF326}"/>
              </a:ext>
            </a:extLst>
          </p:cNvPr>
          <p:cNvCxnSpPr>
            <a:cxnSpLocks/>
          </p:cNvCxnSpPr>
          <p:nvPr/>
        </p:nvCxnSpPr>
        <p:spPr>
          <a:xfrm flipV="1">
            <a:off x="699291" y="1397932"/>
            <a:ext cx="9642141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821451AB-13B9-7635-F19B-B2F39B5BF419}"/>
              </a:ext>
            </a:extLst>
          </p:cNvPr>
          <p:cNvSpPr txBox="1"/>
          <p:nvPr/>
        </p:nvSpPr>
        <p:spPr>
          <a:xfrm>
            <a:off x="571291" y="289813"/>
            <a:ext cx="10354376" cy="11081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35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AFIRMAȚII </a:t>
            </a:r>
            <a:r>
              <a:rPr lang="pt-BR" sz="35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VENITURI APROBATE: </a:t>
            </a:r>
            <a:br>
              <a:rPr lang="pt-BR" sz="35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5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EXEMPLE</a:t>
            </a:r>
            <a:endParaRPr lang="en-US" sz="3500" b="1" dirty="0">
              <a:solidFill>
                <a:srgbClr val="2A52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4428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EC2D67-850C-5C9A-D934-6F7E0CA564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082CD5-01CE-0217-81D2-023BF5E59D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0F6D61-51DA-5B4D-3911-7F60B5CCFC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brightnessContrast bright="5000" contrast="-35000"/>
                    </a14:imgEffect>
                  </a14:imgLayer>
                </a14:imgProps>
              </a:ext>
            </a:extLst>
          </a:blip>
          <a:srcRect l="775" t="293" r="1046" b="801"/>
          <a:stretch/>
        </p:blipFill>
        <p:spPr>
          <a:xfrm>
            <a:off x="6418967" y="2506051"/>
            <a:ext cx="3922465" cy="2359917"/>
          </a:xfrm>
          <a:prstGeom prst="roundRect">
            <a:avLst>
              <a:gd name="adj" fmla="val 10648"/>
            </a:avLst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DEE9A3-149C-C5CA-0E79-7D5DA0ADE280}"/>
              </a:ext>
            </a:extLst>
          </p:cNvPr>
          <p:cNvSpPr txBox="1"/>
          <p:nvPr/>
        </p:nvSpPr>
        <p:spPr>
          <a:xfrm>
            <a:off x="699291" y="3007354"/>
            <a:ext cx="5080311" cy="156464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1900" i="1" kern="100" dirty="0" err="1">
                <a:solidFill>
                  <a:srgbClr val="2A524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Declinarea</a:t>
            </a:r>
            <a:r>
              <a:rPr lang="en-US" sz="1900" i="1" kern="100" dirty="0">
                <a:solidFill>
                  <a:srgbClr val="2A524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900" i="1" kern="100" dirty="0" err="1">
                <a:solidFill>
                  <a:srgbClr val="2A524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responsabilității</a:t>
            </a:r>
            <a:r>
              <a:rPr lang="en-US" sz="1900" i="1" kern="100" dirty="0">
                <a:solidFill>
                  <a:srgbClr val="2A524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1900" i="1" kern="100" dirty="0" err="1">
                <a:solidFill>
                  <a:srgbClr val="2A524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Rezultatele</a:t>
            </a:r>
            <a:r>
              <a:rPr lang="en-US" sz="1900" i="1" kern="100" dirty="0">
                <a:solidFill>
                  <a:srgbClr val="2A524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br>
              <a:rPr lang="en-US" sz="1900" i="1" kern="100" dirty="0">
                <a:solidFill>
                  <a:srgbClr val="2A524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1900" i="1" kern="100" dirty="0">
                <a:solidFill>
                  <a:srgbClr val="2A524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sunt </a:t>
            </a:r>
            <a:r>
              <a:rPr lang="en-US" sz="1900" i="1" kern="100" dirty="0" err="1">
                <a:solidFill>
                  <a:srgbClr val="2A524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subiective</a:t>
            </a:r>
            <a:r>
              <a:rPr lang="en-US" sz="1900" i="1" kern="100" dirty="0">
                <a:solidFill>
                  <a:srgbClr val="2A524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nu sunt </a:t>
            </a:r>
            <a:r>
              <a:rPr lang="en-US" sz="1900" i="1" kern="100" dirty="0" err="1">
                <a:solidFill>
                  <a:srgbClr val="2A524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garantate</a:t>
            </a:r>
            <a:r>
              <a:rPr lang="en-US" sz="1900" i="1" kern="100" dirty="0">
                <a:solidFill>
                  <a:srgbClr val="2A524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900" i="1" kern="100" dirty="0" err="1">
                <a:solidFill>
                  <a:srgbClr val="2A524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și</a:t>
            </a:r>
            <a:r>
              <a:rPr lang="en-US" sz="1900" i="1" kern="100" dirty="0">
                <a:solidFill>
                  <a:srgbClr val="2A524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900" i="1" kern="100" dirty="0" err="1">
                <a:solidFill>
                  <a:srgbClr val="2A524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depind</a:t>
            </a:r>
            <a:r>
              <a:rPr lang="en-US" sz="1900" i="1" kern="100" dirty="0">
                <a:solidFill>
                  <a:srgbClr val="2A524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br>
              <a:rPr lang="en-US" sz="1900" i="1" kern="100" dirty="0">
                <a:solidFill>
                  <a:srgbClr val="2A524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1900" i="1" kern="100" dirty="0">
                <a:solidFill>
                  <a:srgbClr val="2A524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</a:t>
            </a:r>
            <a:r>
              <a:rPr lang="en-US" sz="1900" i="1" kern="100" dirty="0" err="1">
                <a:solidFill>
                  <a:srgbClr val="2A524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diverși</a:t>
            </a:r>
            <a:r>
              <a:rPr lang="en-US" sz="1900" i="1" kern="100" dirty="0">
                <a:solidFill>
                  <a:srgbClr val="2A524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900" i="1" kern="100" dirty="0" err="1">
                <a:solidFill>
                  <a:srgbClr val="2A524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factori</a:t>
            </a:r>
            <a:r>
              <a:rPr lang="en-US" sz="1900" i="1" kern="100" dirty="0">
                <a:solidFill>
                  <a:srgbClr val="2A524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900" i="1" kern="100" dirty="0" err="1">
                <a:solidFill>
                  <a:srgbClr val="2A524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inclusiv</a:t>
            </a:r>
            <a:r>
              <a:rPr lang="en-US" sz="1900" i="1" kern="100" dirty="0">
                <a:solidFill>
                  <a:srgbClr val="2A524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900" i="1" kern="100" dirty="0" err="1">
                <a:solidFill>
                  <a:srgbClr val="2A524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angajamentul</a:t>
            </a:r>
            <a:r>
              <a:rPr lang="en-US" sz="1900" i="1" kern="100" dirty="0">
                <a:solidFill>
                  <a:srgbClr val="2A524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br>
              <a:rPr lang="en-US" sz="1900" i="1" kern="100" dirty="0">
                <a:solidFill>
                  <a:srgbClr val="2A524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1900" i="1" kern="100" dirty="0" err="1">
                <a:solidFill>
                  <a:srgbClr val="2A524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și</a:t>
            </a:r>
            <a:r>
              <a:rPr lang="en-US" sz="1900" i="1" kern="100" dirty="0">
                <a:solidFill>
                  <a:srgbClr val="2A524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900" i="1" kern="100" dirty="0" err="1">
                <a:solidFill>
                  <a:srgbClr val="2A524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dedicarea</a:t>
            </a:r>
            <a:r>
              <a:rPr lang="en-US" sz="1900" i="1" kern="100" dirty="0">
                <a:solidFill>
                  <a:srgbClr val="2A524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900" i="1" kern="100" dirty="0" err="1">
                <a:solidFill>
                  <a:srgbClr val="2A524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față</a:t>
            </a:r>
            <a:r>
              <a:rPr lang="en-US" sz="1900" i="1" kern="100" dirty="0">
                <a:solidFill>
                  <a:srgbClr val="2A524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</a:t>
            </a:r>
            <a:r>
              <a:rPr lang="en-US" sz="1900" i="1" kern="100" dirty="0" err="1">
                <a:solidFill>
                  <a:srgbClr val="2A524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activitate</a:t>
            </a:r>
            <a:r>
              <a:rPr lang="en-US" sz="1900" i="1" kern="100" dirty="0">
                <a:solidFill>
                  <a:srgbClr val="2A524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2000" b="1" kern="100" dirty="0">
                <a:solidFill>
                  <a:srgbClr val="2A524D"/>
                </a:solidFill>
                <a:latin typeface="Arial"/>
                <a:ea typeface="Calibri"/>
                <a:cs typeface="Arial"/>
              </a:rPr>
              <a:t>#PARTNERCOBRANDPARTNER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D0ACB46-1B90-BD27-B050-46C11C0568C1}"/>
              </a:ext>
            </a:extLst>
          </p:cNvPr>
          <p:cNvCxnSpPr>
            <a:cxnSpLocks/>
          </p:cNvCxnSpPr>
          <p:nvPr/>
        </p:nvCxnSpPr>
        <p:spPr>
          <a:xfrm flipV="1">
            <a:off x="699291" y="1397932"/>
            <a:ext cx="9642141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E97BCEB-721B-29DB-2DE3-6BE05340BEA2}"/>
              </a:ext>
            </a:extLst>
          </p:cNvPr>
          <p:cNvSpPr txBox="1"/>
          <p:nvPr/>
        </p:nvSpPr>
        <p:spPr>
          <a:xfrm>
            <a:off x="627851" y="772433"/>
            <a:ext cx="11798299" cy="11081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35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AFIRMAȚII DE VENITURI APROBATE</a:t>
            </a:r>
            <a:endParaRPr lang="en-US" sz="4000" dirty="0">
              <a:solidFill>
                <a:srgbClr val="2A524D"/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endParaRPr lang="en-US" sz="4000" dirty="0">
              <a:solidFill>
                <a:srgbClr val="2A524D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118567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AF9E47-D508-8EC3-1138-A9630CF4A5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E8A5B8-F408-211A-D0FB-DB04095DFA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537DBB-45FA-D6A5-338C-BA31E77CE261}"/>
              </a:ext>
            </a:extLst>
          </p:cNvPr>
          <p:cNvSpPr txBox="1"/>
          <p:nvPr/>
        </p:nvSpPr>
        <p:spPr>
          <a:xfrm>
            <a:off x="699291" y="2069612"/>
            <a:ext cx="8747760" cy="448409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Garantarea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rezultatelor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,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inducerea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în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eroare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 a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potențialului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 Brand Partner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Denaturarea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realității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veniturilor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trecute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sau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actuale</a:t>
            </a:r>
            <a:endParaRPr lang="en-US" sz="1900" kern="1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/>
              <a:ea typeface="Calibri" panose="020F0502020204030204" pitchFamily="34" charset="0"/>
              <a:cs typeface="Arial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Afirmații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fără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 disclaimer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și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fără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 hashtag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Afișarea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sumelor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comisioanelor</a:t>
            </a:r>
            <a:endParaRPr lang="en-US" sz="1900" kern="1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/>
              <a:ea typeface="Calibri" panose="020F0502020204030204" pitchFamily="34" charset="0"/>
              <a:cs typeface="Arial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Menționarea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 VENITULUI PASIV.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„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Venitul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 meu de la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Partner.Co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 a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depășit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salariul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 actual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după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doar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câteva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 </a:t>
            </a:r>
            <a:b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</a:b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luni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în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afacere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”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„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Afacerea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noastră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Partner.Co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i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-a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permis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soției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 mele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să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 nu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mai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lucreze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 </a:t>
            </a:r>
            <a:b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</a:b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cu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normă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întreagă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”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„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Ți-ar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plăcea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să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câștigi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 un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venit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suplimentar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 de 1.000 £/€ luna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aceasta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?”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„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Ți-ar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plăcea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să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trăiești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 ca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în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vacanță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?”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„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Ți-ar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plăcea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să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îți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schimbi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viața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și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să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devii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bogat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(ă)?”</a:t>
            </a:r>
            <a:endParaRPr lang="en-GB" sz="1900" kern="1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FEBD66A-636D-76AE-A2DD-E73B54BFF7A2}"/>
              </a:ext>
            </a:extLst>
          </p:cNvPr>
          <p:cNvCxnSpPr>
            <a:cxnSpLocks/>
          </p:cNvCxnSpPr>
          <p:nvPr/>
        </p:nvCxnSpPr>
        <p:spPr>
          <a:xfrm flipV="1">
            <a:off x="699291" y="1397932"/>
            <a:ext cx="9642141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692A6E4-13AF-438D-6704-8541A6D664C5}"/>
              </a:ext>
            </a:extLst>
          </p:cNvPr>
          <p:cNvSpPr txBox="1"/>
          <p:nvPr/>
        </p:nvSpPr>
        <p:spPr>
          <a:xfrm>
            <a:off x="627851" y="772433"/>
            <a:ext cx="11798299" cy="11081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35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AFIRMAȚII DE VENITURI NEAPROBATE</a:t>
            </a:r>
            <a:endParaRPr lang="en-US" sz="4000" dirty="0">
              <a:solidFill>
                <a:srgbClr val="2A524D"/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endParaRPr lang="en-US" sz="4000" dirty="0">
              <a:solidFill>
                <a:srgbClr val="2A524D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729265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DC7149-6F28-CF2F-50A7-87838169EC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4FCBC3-AF4F-C5A0-326E-3FBAF3169B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D8BCD78-9082-F7C1-AE46-FD61081A7F6A}"/>
              </a:ext>
            </a:extLst>
          </p:cNvPr>
          <p:cNvCxnSpPr>
            <a:cxnSpLocks/>
          </p:cNvCxnSpPr>
          <p:nvPr/>
        </p:nvCxnSpPr>
        <p:spPr>
          <a:xfrm flipV="1">
            <a:off x="699291" y="1397932"/>
            <a:ext cx="9642141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14B1979-06F2-D1B5-9DFC-75A37B2D36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06"/>
          <a:stretch/>
        </p:blipFill>
        <p:spPr>
          <a:xfrm>
            <a:off x="699291" y="2071687"/>
            <a:ext cx="2650681" cy="1190563"/>
          </a:xfrm>
          <a:prstGeom prst="roundRect">
            <a:avLst>
              <a:gd name="adj" fmla="val 10648"/>
            </a:avLst>
          </a:prstGeom>
          <a:ln w="3175">
            <a:solidFill>
              <a:schemeClr val="bg2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5443B3-EC72-57D4-1D36-D22F8B910D9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80" b="-117"/>
          <a:stretch/>
        </p:blipFill>
        <p:spPr>
          <a:xfrm>
            <a:off x="699291" y="3778630"/>
            <a:ext cx="2110839" cy="1924893"/>
          </a:xfrm>
          <a:prstGeom prst="roundRect">
            <a:avLst>
              <a:gd name="adj" fmla="val 10648"/>
            </a:avLst>
          </a:prstGeom>
          <a:ln w="3175">
            <a:solidFill>
              <a:schemeClr val="bg2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1A9B8F-5408-EB8C-DBBB-8066C7B7A4E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839" r="2874"/>
          <a:stretch/>
        </p:blipFill>
        <p:spPr>
          <a:xfrm>
            <a:off x="3684981" y="2071687"/>
            <a:ext cx="2650681" cy="1177645"/>
          </a:xfrm>
          <a:prstGeom prst="roundRect">
            <a:avLst>
              <a:gd name="adj" fmla="val 10648"/>
            </a:avLst>
          </a:prstGeom>
          <a:ln w="3175">
            <a:solidFill>
              <a:schemeClr val="bg2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7FC7F3-25DE-4CEF-016D-C9263FC9479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29" b="-32"/>
          <a:stretch/>
        </p:blipFill>
        <p:spPr>
          <a:xfrm>
            <a:off x="6143326" y="3791549"/>
            <a:ext cx="2081035" cy="1911975"/>
          </a:xfrm>
          <a:prstGeom prst="roundRect">
            <a:avLst>
              <a:gd name="adj" fmla="val 10648"/>
            </a:avLst>
          </a:prstGeom>
          <a:ln w="3175">
            <a:solidFill>
              <a:schemeClr val="bg2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75BF0C-55CC-8DD0-FD00-CDD4ACF1CF3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120" t="4272" r="4216" b="459"/>
          <a:stretch/>
        </p:blipFill>
        <p:spPr>
          <a:xfrm>
            <a:off x="3151325" y="3778631"/>
            <a:ext cx="2651259" cy="1911975"/>
          </a:xfrm>
          <a:prstGeom prst="roundRect">
            <a:avLst>
              <a:gd name="adj" fmla="val 10648"/>
            </a:avLst>
          </a:prstGeom>
          <a:ln w="3175">
            <a:solidFill>
              <a:schemeClr val="bg2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525E71-1713-E9EC-B4C3-2E5973817A0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80" b="-117"/>
          <a:stretch/>
        </p:blipFill>
        <p:spPr>
          <a:xfrm>
            <a:off x="851691" y="3931030"/>
            <a:ext cx="2110839" cy="1924893"/>
          </a:xfrm>
          <a:prstGeom prst="roundRect">
            <a:avLst>
              <a:gd name="adj" fmla="val 10648"/>
            </a:avLst>
          </a:prstGeom>
          <a:ln w="3175">
            <a:solidFill>
              <a:schemeClr val="bg2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DBE3885-B54A-A643-8996-24BE948FE21E}"/>
              </a:ext>
            </a:extLst>
          </p:cNvPr>
          <p:cNvSpPr txBox="1"/>
          <p:nvPr/>
        </p:nvSpPr>
        <p:spPr>
          <a:xfrm>
            <a:off x="627851" y="772433"/>
            <a:ext cx="11798299" cy="11081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35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AFIRMAȚII DE VENITURI NEAPROBATE</a:t>
            </a:r>
            <a:endParaRPr lang="en-US" sz="4000" dirty="0">
              <a:solidFill>
                <a:srgbClr val="2A524D"/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endParaRPr lang="en-US" sz="4000" dirty="0">
              <a:solidFill>
                <a:srgbClr val="2A524D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545553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10CDFC-3012-E207-3B54-7FB5324A41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554DF9-B3C7-5A3A-BA9B-6B6BE238C0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CE19C9-5611-6EF5-B236-C2C66669D6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853" r="28752" b="27983"/>
          <a:stretch/>
        </p:blipFill>
        <p:spPr>
          <a:xfrm>
            <a:off x="0" y="-7231"/>
            <a:ext cx="12192000" cy="686523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948389C-827E-D949-63B3-7107829F2D59}"/>
              </a:ext>
            </a:extLst>
          </p:cNvPr>
          <p:cNvSpPr txBox="1"/>
          <p:nvPr/>
        </p:nvSpPr>
        <p:spPr>
          <a:xfrm>
            <a:off x="250747" y="1158211"/>
            <a:ext cx="1224763" cy="2251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12000" b="1" dirty="0">
                <a:solidFill>
                  <a:srgbClr val="DCFD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endParaRPr lang="en-US" sz="12000" dirty="0">
              <a:solidFill>
                <a:srgbClr val="2A524D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D6BB5A-C193-2D4B-9B57-6B9C50EDB396}"/>
              </a:ext>
            </a:extLst>
          </p:cNvPr>
          <p:cNvSpPr txBox="1"/>
          <p:nvPr/>
        </p:nvSpPr>
        <p:spPr>
          <a:xfrm>
            <a:off x="1224523" y="896956"/>
            <a:ext cx="3385577" cy="198515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500" dirty="0" err="1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Urmărește</a:t>
            </a:r>
            <a:r>
              <a:rPr lang="en-US" sz="2500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viziunea</a:t>
            </a:r>
            <a:r>
              <a:rPr lang="en-US" sz="2500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en-US" sz="2500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 </a:t>
            </a:r>
            <a:r>
              <a:rPr lang="en-US" sz="2500" dirty="0" err="1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banii</a:t>
            </a:r>
            <a:r>
              <a:rPr lang="en-US" sz="2500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500" b="1" dirty="0" err="1">
                <a:solidFill>
                  <a:srgbClr val="2A524D"/>
                </a:solidFill>
                <a:latin typeface="Arial"/>
                <a:cs typeface="Arial"/>
              </a:rPr>
              <a:t>banii</a:t>
            </a:r>
            <a:r>
              <a:rPr lang="en-US" sz="2500" dirty="0">
                <a:solidFill>
                  <a:srgbClr val="2A524D"/>
                </a:solidFill>
                <a:latin typeface="Arial"/>
                <a:cs typeface="Arial"/>
              </a:rPr>
              <a:t> </a:t>
            </a:r>
            <a:r>
              <a:rPr lang="en-US" sz="2500" dirty="0" err="1">
                <a:solidFill>
                  <a:srgbClr val="2A524D"/>
                </a:solidFill>
                <a:latin typeface="Arial"/>
                <a:cs typeface="Arial"/>
              </a:rPr>
              <a:t>vor</a:t>
            </a:r>
            <a:r>
              <a:rPr lang="en-US" sz="2500" dirty="0">
                <a:solidFill>
                  <a:srgbClr val="2A524D"/>
                </a:solidFill>
                <a:latin typeface="Arial"/>
                <a:cs typeface="Arial"/>
              </a:rPr>
              <a:t> </a:t>
            </a:r>
            <a:r>
              <a:rPr lang="en-US" sz="2500" dirty="0" err="1">
                <a:solidFill>
                  <a:srgbClr val="2A524D"/>
                </a:solidFill>
                <a:latin typeface="Arial"/>
                <a:cs typeface="Arial"/>
              </a:rPr>
              <a:t>ajunge</a:t>
            </a:r>
            <a:r>
              <a:rPr lang="en-US" sz="2500" dirty="0">
                <a:solidFill>
                  <a:srgbClr val="2A524D"/>
                </a:solidFill>
                <a:latin typeface="Arial"/>
                <a:cs typeface="Arial"/>
              </a:rPr>
              <a:t> </a:t>
            </a:r>
            <a:r>
              <a:rPr lang="en-US" sz="2500" dirty="0" err="1">
                <a:solidFill>
                  <a:srgbClr val="2A524D"/>
                </a:solidFill>
                <a:latin typeface="Arial"/>
                <a:cs typeface="Arial"/>
              </a:rPr>
              <a:t>să</a:t>
            </a:r>
            <a:r>
              <a:rPr lang="en-US" sz="2500" dirty="0">
                <a:solidFill>
                  <a:srgbClr val="2A524D"/>
                </a:solidFill>
                <a:latin typeface="Arial"/>
                <a:cs typeface="Arial"/>
              </a:rPr>
              <a:t> </a:t>
            </a:r>
            <a:r>
              <a:rPr lang="en-US" sz="2500" dirty="0" err="1">
                <a:solidFill>
                  <a:srgbClr val="2A524D"/>
                </a:solidFill>
                <a:latin typeface="Arial"/>
                <a:cs typeface="Arial"/>
              </a:rPr>
              <a:t>te</a:t>
            </a:r>
            <a:r>
              <a:rPr lang="en-US" sz="2500" dirty="0">
                <a:solidFill>
                  <a:srgbClr val="2A524D"/>
                </a:solidFill>
                <a:latin typeface="Arial"/>
                <a:cs typeface="Arial"/>
              </a:rPr>
              <a:t> </a:t>
            </a:r>
            <a:r>
              <a:rPr lang="en-US" sz="2500" dirty="0" err="1">
                <a:solidFill>
                  <a:srgbClr val="2A524D"/>
                </a:solidFill>
                <a:latin typeface="Arial"/>
                <a:cs typeface="Arial"/>
              </a:rPr>
              <a:t>urmeze</a:t>
            </a:r>
            <a:r>
              <a:rPr lang="en-US" sz="2500" dirty="0">
                <a:solidFill>
                  <a:srgbClr val="2A524D"/>
                </a:solidFill>
                <a:latin typeface="Arial"/>
                <a:cs typeface="Arial"/>
              </a:rPr>
              <a:t>.</a:t>
            </a:r>
          </a:p>
          <a:p>
            <a:endParaRPr lang="en-US" sz="500" dirty="0">
              <a:solidFill>
                <a:srgbClr val="2A524D"/>
              </a:solidFill>
              <a:latin typeface="Arial"/>
              <a:ea typeface="Calibri" panose="020F0502020204030204" pitchFamily="34" charset="0"/>
              <a:cs typeface="Arial"/>
            </a:endParaRPr>
          </a:p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Tony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Hseih</a:t>
            </a:r>
            <a:br>
              <a:rPr lang="en-GB" sz="2500" dirty="0">
                <a:solidFill>
                  <a:srgbClr val="2A524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IT" sz="2500" dirty="0">
              <a:solidFill>
                <a:srgbClr val="2A52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5312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09398-78ED-3FAC-C5CE-AF9EBF53C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2C7B93-ADD1-B0E2-C371-154256CE1A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961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D02E97-3024-983A-2149-01AC907D07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E79875-5A8C-4688-F110-53E7E6721A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528BB9-884A-7CF5-3BB0-2C9868594EF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825" b="782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59BBC7C-C292-9952-64F9-6FFEED758B2D}"/>
              </a:ext>
            </a:extLst>
          </p:cNvPr>
          <p:cNvSpPr/>
          <p:nvPr/>
        </p:nvSpPr>
        <p:spPr>
          <a:xfrm>
            <a:off x="0" y="495946"/>
            <a:ext cx="12192000" cy="6858001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5937"/>
                </a:schemeClr>
              </a:gs>
              <a:gs pos="9000">
                <a:schemeClr val="tx1">
                  <a:alpha val="43743"/>
                </a:schemeClr>
              </a:gs>
              <a:gs pos="56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F189EA-F1E0-E442-379E-02B734A99E06}"/>
              </a:ext>
            </a:extLst>
          </p:cNvPr>
          <p:cNvSpPr txBox="1"/>
          <p:nvPr/>
        </p:nvSpPr>
        <p:spPr>
          <a:xfrm>
            <a:off x="744872" y="4453441"/>
            <a:ext cx="10629144" cy="24045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INTRODUCERE ÎN ECHIPA DE CONFORMITATE</a:t>
            </a:r>
            <a:endParaRPr lang="en-US" sz="60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7178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3769F9-B4DF-3044-22C7-CC59EAF48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ith text&#10;&#10;AI-generated content may be incorrect.">
            <a:extLst>
              <a:ext uri="{FF2B5EF4-FFF2-40B4-BE49-F238E27FC236}">
                <a16:creationId xmlns:a16="http://schemas.microsoft.com/office/drawing/2014/main" id="{DBF7DF7D-2F53-F0E4-CD77-15265AC99E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5885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C406AF-4B3E-AA9C-9DFD-C52C71510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421B93E-125F-BB89-06AA-31666A4DA045}"/>
              </a:ext>
            </a:extLst>
          </p:cNvPr>
          <p:cNvSpPr txBox="1"/>
          <p:nvPr/>
        </p:nvSpPr>
        <p:spPr>
          <a:xfrm>
            <a:off x="1650273" y="2382861"/>
            <a:ext cx="4298864" cy="429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14300" lvl="0">
              <a:lnSpc>
                <a:spcPct val="90000"/>
              </a:lnSpc>
              <a:spcAft>
                <a:spcPts val="800"/>
              </a:spcAft>
              <a:tabLst>
                <a:tab pos="457200" algn="l"/>
              </a:tabLst>
            </a:pPr>
            <a:endParaRPr lang="en-US" sz="2000" b="1" kern="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DED71B-FA3B-AAF8-E9E6-B7213C8D6324}"/>
              </a:ext>
            </a:extLst>
          </p:cNvPr>
          <p:cNvSpPr txBox="1"/>
          <p:nvPr/>
        </p:nvSpPr>
        <p:spPr>
          <a:xfrm>
            <a:off x="1067165" y="2071687"/>
            <a:ext cx="4569706" cy="448409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2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AFIRMAȚIE: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7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orice</a:t>
            </a:r>
            <a:r>
              <a:rPr lang="en-GB" sz="17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7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mesaj</a:t>
            </a:r>
            <a:r>
              <a:rPr lang="en-GB" sz="17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7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GB" sz="17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7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reprezentare</a:t>
            </a:r>
            <a:r>
              <a:rPr lang="en-GB" sz="17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7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despre</a:t>
            </a:r>
            <a:r>
              <a:rPr lang="en-GB" sz="17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un </a:t>
            </a:r>
            <a:r>
              <a:rPr lang="en-GB" sz="17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produs</a:t>
            </a:r>
            <a:r>
              <a:rPr lang="en-GB" sz="17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care </a:t>
            </a:r>
            <a:r>
              <a:rPr lang="en-GB" sz="17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poate</a:t>
            </a:r>
            <a:r>
              <a:rPr lang="en-GB" sz="17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fi </a:t>
            </a:r>
            <a:r>
              <a:rPr lang="en-GB" sz="17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prezentat</a:t>
            </a:r>
            <a:r>
              <a:rPr lang="en-GB" sz="17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sub </a:t>
            </a:r>
            <a:r>
              <a:rPr lang="en-GB" sz="17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formă</a:t>
            </a:r>
            <a:r>
              <a:rPr lang="en-GB" sz="17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de: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7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Text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7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Imagine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7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Grafic</a:t>
            </a:r>
            <a:endParaRPr lang="en-GB" sz="1700" kern="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7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Simbol</a:t>
            </a:r>
            <a:br>
              <a:rPr lang="en-GB" sz="17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GB" sz="1700" kern="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2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TIPURI DE AFIRMAȚII: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7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Nutriționale</a:t>
            </a:r>
            <a:endParaRPr lang="en-GB" sz="1700" kern="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7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Medicale</a:t>
            </a:r>
            <a:endParaRPr lang="en-GB" sz="1700" kern="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7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</a:t>
            </a:r>
            <a:r>
              <a:rPr lang="en-GB" sz="17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sănătate</a:t>
            </a:r>
            <a:endParaRPr lang="en-GB" sz="1700" kern="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7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Cosmetice</a:t>
            </a:r>
            <a:endParaRPr lang="en-GB" sz="1700" kern="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7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</a:t>
            </a:r>
            <a:r>
              <a:rPr lang="en-GB" sz="17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venituri</a:t>
            </a:r>
            <a:endParaRPr lang="en-US" sz="1700" kern="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DE" sz="1700" kern="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3429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91A4B2-18B2-FF16-F18D-56FBE04BBD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95756"/>
          <a:stretch/>
        </p:blipFill>
        <p:spPr>
          <a:xfrm rot="10800000">
            <a:off x="0" y="0"/>
            <a:ext cx="517451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E76806F-D609-24B0-D1BD-EBCA72A4463F}"/>
              </a:ext>
            </a:extLst>
          </p:cNvPr>
          <p:cNvSpPr txBox="1"/>
          <p:nvPr/>
        </p:nvSpPr>
        <p:spPr>
          <a:xfrm>
            <a:off x="995725" y="627558"/>
            <a:ext cx="4084275" cy="1422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35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AFIRMAȚII</a:t>
            </a:r>
            <a:endParaRPr lang="en-US" sz="4000" dirty="0">
              <a:solidFill>
                <a:srgbClr val="2A524D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7F95284-E28E-8BE0-8030-9242FA642897}"/>
              </a:ext>
            </a:extLst>
          </p:cNvPr>
          <p:cNvCxnSpPr>
            <a:cxnSpLocks/>
          </p:cNvCxnSpPr>
          <p:nvPr/>
        </p:nvCxnSpPr>
        <p:spPr>
          <a:xfrm flipV="1">
            <a:off x="1067165" y="1711762"/>
            <a:ext cx="9642141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A3A26AA-B233-F197-3968-D4E1FDD3B6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771" t="4210" r="29452" b="4210"/>
          <a:stretch/>
        </p:blipFill>
        <p:spPr>
          <a:xfrm>
            <a:off x="6381161" y="0"/>
            <a:ext cx="5810839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930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DABE65-402D-110F-53F0-2AA4F2725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0420AB2-CF5E-299F-F480-D71D5349E0F0}"/>
              </a:ext>
            </a:extLst>
          </p:cNvPr>
          <p:cNvSpPr txBox="1"/>
          <p:nvPr/>
        </p:nvSpPr>
        <p:spPr>
          <a:xfrm>
            <a:off x="1650273" y="2382861"/>
            <a:ext cx="4298864" cy="429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14300" lvl="0">
              <a:lnSpc>
                <a:spcPct val="90000"/>
              </a:lnSpc>
              <a:spcAft>
                <a:spcPts val="800"/>
              </a:spcAft>
              <a:tabLst>
                <a:tab pos="457200" algn="l"/>
              </a:tabLst>
            </a:pPr>
            <a:endParaRPr lang="en-US" sz="2000" b="1" kern="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BD9C08-971B-3FF4-6008-C156CC10E474}"/>
              </a:ext>
            </a:extLst>
          </p:cNvPr>
          <p:cNvSpPr txBox="1"/>
          <p:nvPr/>
        </p:nvSpPr>
        <p:spPr>
          <a:xfrm>
            <a:off x="1067165" y="2071687"/>
            <a:ext cx="4444859" cy="448409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Prezintă-ți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afacerea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într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-un mod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corespunzător</a:t>
            </a:r>
            <a:endParaRPr lang="en-US" sz="1900" kern="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Fii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sincer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nu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înșela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și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nu induce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în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eroare</a:t>
            </a:r>
            <a:endParaRPr lang="en-US" sz="1900" kern="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oferi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și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nu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sugera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nicio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garanție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success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Ține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faptul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Partner.Co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plătește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comisioane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baza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vânzării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produse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către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consumatorii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finali</a:t>
            </a:r>
            <a:endParaRPr lang="en-US" sz="1900" kern="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Clarifică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faptul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succesul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vine din </a:t>
            </a:r>
            <a:b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muncă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asiduă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efort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și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dedicare</a:t>
            </a:r>
            <a:endParaRPr lang="en-US" sz="1900" kern="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Consultă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Manualul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Politici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secțiunea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2.4.15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privind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Afirmațiile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Venituri</a:t>
            </a:r>
            <a:endParaRPr lang="en-US" sz="1900" kern="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Verifică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Planul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Compensare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în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Biblioteca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Back Office</a:t>
            </a:r>
            <a:endParaRPr lang="en-US" sz="19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80FC99E-0EEE-EAA2-D691-55CB73D86645}"/>
              </a:ext>
            </a:extLst>
          </p:cNvPr>
          <p:cNvCxnSpPr>
            <a:cxnSpLocks/>
          </p:cNvCxnSpPr>
          <p:nvPr/>
        </p:nvCxnSpPr>
        <p:spPr>
          <a:xfrm flipV="1">
            <a:off x="1067165" y="1711762"/>
            <a:ext cx="9642141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64B10EA-A573-AD97-AA16-15F4AFF37B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95756"/>
          <a:stretch/>
        </p:blipFill>
        <p:spPr>
          <a:xfrm rot="10800000">
            <a:off x="0" y="0"/>
            <a:ext cx="517451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2EB2AF-92B7-1CFD-FFDF-09912208ED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012" t="9678" r="30967" b="12366"/>
          <a:stretch/>
        </p:blipFill>
        <p:spPr>
          <a:xfrm>
            <a:off x="6381161" y="0"/>
            <a:ext cx="5810839" cy="68580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C4C869-067B-2A21-F760-430C98E7D98D}"/>
              </a:ext>
            </a:extLst>
          </p:cNvPr>
          <p:cNvSpPr txBox="1"/>
          <p:nvPr/>
        </p:nvSpPr>
        <p:spPr>
          <a:xfrm>
            <a:off x="995725" y="695290"/>
            <a:ext cx="4953412" cy="1422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35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AFIRMAȚII PRIVIND VENITURILE: REGULI</a:t>
            </a:r>
            <a:endParaRPr lang="en-US" sz="3500" kern="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endParaRPr lang="en-US" sz="4000" dirty="0">
              <a:solidFill>
                <a:srgbClr val="2A524D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25893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BF0FC5-68E9-00C8-758C-6F38FCCE99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C6755C3-E376-F7BC-82C2-FE4B8162F2A8}"/>
              </a:ext>
            </a:extLst>
          </p:cNvPr>
          <p:cNvSpPr txBox="1"/>
          <p:nvPr/>
        </p:nvSpPr>
        <p:spPr>
          <a:xfrm>
            <a:off x="1650273" y="2382861"/>
            <a:ext cx="4298864" cy="429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14300" lvl="0">
              <a:lnSpc>
                <a:spcPct val="90000"/>
              </a:lnSpc>
              <a:spcAft>
                <a:spcPts val="800"/>
              </a:spcAft>
              <a:tabLst>
                <a:tab pos="457200" algn="l"/>
              </a:tabLst>
            </a:pPr>
            <a:endParaRPr lang="en-US" sz="2000" b="1" kern="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8E3B16-ECCB-80E6-39C7-36930B98BD69}"/>
              </a:ext>
            </a:extLst>
          </p:cNvPr>
          <p:cNvSpPr txBox="1"/>
          <p:nvPr/>
        </p:nvSpPr>
        <p:spPr>
          <a:xfrm>
            <a:off x="1067165" y="2071687"/>
            <a:ext cx="5313996" cy="448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Suma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trebuie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să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fie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acoperită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700" b="1" kern="100" dirty="0">
                <a:solidFill>
                  <a:srgbClr val="2A524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100%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Data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plății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trebuie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să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fie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clar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vizibilă</a:t>
            </a:r>
            <a:endParaRPr lang="en-US" sz="1900" kern="1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Hashtag-ul </a:t>
            </a:r>
            <a:r>
              <a:rPr lang="en-US" sz="1700" b="1" kern="100" dirty="0">
                <a:solidFill>
                  <a:srgbClr val="2A524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#PARTNERCOBRANDPARTNER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trebuie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inclus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700" b="1" kern="100" dirty="0">
                <a:solidFill>
                  <a:srgbClr val="2A524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(#INCARICATOALLEVENDITEPARTNERCO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900" b="1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pentru</a:t>
            </a:r>
            <a:r>
              <a:rPr lang="en-US" sz="1900" b="1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Italia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Trebuie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inclus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un disclaimer specific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545E1F4-1ADC-9DE6-A577-DBDB7999F35F}"/>
              </a:ext>
            </a:extLst>
          </p:cNvPr>
          <p:cNvCxnSpPr>
            <a:cxnSpLocks/>
          </p:cNvCxnSpPr>
          <p:nvPr/>
        </p:nvCxnSpPr>
        <p:spPr>
          <a:xfrm flipV="1">
            <a:off x="1067165" y="1711762"/>
            <a:ext cx="9642141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D8BD0F9C-9CB3-FABA-06F0-1409ECBB11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95756"/>
          <a:stretch/>
        </p:blipFill>
        <p:spPr>
          <a:xfrm rot="10800000">
            <a:off x="0" y="0"/>
            <a:ext cx="517451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E29E09-C6FE-9A37-7EC3-64750551E8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012" t="9678" r="30967" b="12366"/>
          <a:stretch/>
        </p:blipFill>
        <p:spPr>
          <a:xfrm>
            <a:off x="6381161" y="0"/>
            <a:ext cx="5810839" cy="6858001"/>
          </a:xfrm>
          <a:prstGeom prst="rect">
            <a:avLst/>
          </a:prstGeom>
        </p:spPr>
      </p:pic>
      <p:pic>
        <p:nvPicPr>
          <p:cNvPr id="2" name="Picture 1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F6739E6A-D47F-0243-8746-3D5D553F85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586" y="5146239"/>
            <a:ext cx="4689656" cy="11129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87E3E5-E7CB-4658-5FB1-4902656A17FC}"/>
              </a:ext>
            </a:extLst>
          </p:cNvPr>
          <p:cNvSpPr txBox="1"/>
          <p:nvPr/>
        </p:nvSpPr>
        <p:spPr>
          <a:xfrm>
            <a:off x="995725" y="695290"/>
            <a:ext cx="4953412" cy="1422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35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AFIRMAȚII PRIVIND VENITURILE: REGULI</a:t>
            </a:r>
            <a:endParaRPr lang="en-US" sz="3500" kern="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endParaRPr lang="en-US" sz="4000" dirty="0">
              <a:solidFill>
                <a:srgbClr val="2A524D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298702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3F09F2-C6A6-F687-29BB-37CF051885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B98946-D6E7-19ED-B287-A9C4A0AEDC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44FD97-5C68-1998-D971-B27CD027254A}"/>
              </a:ext>
            </a:extLst>
          </p:cNvPr>
          <p:cNvSpPr txBox="1"/>
          <p:nvPr/>
        </p:nvSpPr>
        <p:spPr>
          <a:xfrm>
            <a:off x="1650273" y="2382861"/>
            <a:ext cx="4298864" cy="429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14300" lvl="0">
              <a:lnSpc>
                <a:spcPct val="90000"/>
              </a:lnSpc>
              <a:spcAft>
                <a:spcPts val="800"/>
              </a:spcAft>
              <a:tabLst>
                <a:tab pos="457200" algn="l"/>
              </a:tabLst>
            </a:pPr>
            <a:endParaRPr lang="en-US" sz="2000" b="1" kern="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343F0C4-7978-5DEB-1604-7371AE0BD6AC}"/>
              </a:ext>
            </a:extLst>
          </p:cNvPr>
          <p:cNvCxnSpPr>
            <a:cxnSpLocks/>
          </p:cNvCxnSpPr>
          <p:nvPr/>
        </p:nvCxnSpPr>
        <p:spPr>
          <a:xfrm flipV="1">
            <a:off x="699291" y="1397932"/>
            <a:ext cx="9642141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C949EA16-2964-8F1C-0489-635E33CE79D6}"/>
              </a:ext>
            </a:extLst>
          </p:cNvPr>
          <p:cNvSpPr/>
          <p:nvPr/>
        </p:nvSpPr>
        <p:spPr>
          <a:xfrm>
            <a:off x="9354083" y="4731204"/>
            <a:ext cx="783771" cy="8245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9C9401-421B-2146-85CB-016EB2ACDF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139781" y="4074252"/>
            <a:ext cx="2768241" cy="27508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B2D0E21-FA2C-9FCA-4214-0B86938577D3}"/>
              </a:ext>
            </a:extLst>
          </p:cNvPr>
          <p:cNvSpPr txBox="1"/>
          <p:nvPr/>
        </p:nvSpPr>
        <p:spPr>
          <a:xfrm>
            <a:off x="661720" y="2194877"/>
            <a:ext cx="6845776" cy="44840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20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/>
                <a:cs typeface="Arial"/>
              </a:rPr>
              <a:t>Hashtag </a:t>
            </a:r>
            <a:r>
              <a:rPr lang="en-US" sz="2000" b="1" kern="100" dirty="0">
                <a:solidFill>
                  <a:srgbClr val="2A524D"/>
                </a:solidFill>
                <a:latin typeface="Arial"/>
                <a:ea typeface="Calibri"/>
                <a:cs typeface="Arial"/>
              </a:rPr>
              <a:t>#PARTNERCOBRANDPARTNER</a:t>
            </a:r>
            <a:r>
              <a:rPr lang="en-US" sz="2000" kern="100" dirty="0">
                <a:solidFill>
                  <a:srgbClr val="2A524D"/>
                </a:solidFill>
                <a:latin typeface="Arial"/>
                <a:ea typeface="Calibri"/>
                <a:cs typeface="Arial"/>
              </a:rPr>
              <a:t>*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0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/>
                <a:cs typeface="Arial"/>
              </a:rPr>
              <a:t>Hashtag-ul </a:t>
            </a:r>
            <a:r>
              <a:rPr lang="en-US" sz="20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/>
                <a:cs typeface="Arial"/>
              </a:rPr>
              <a:t>te</a:t>
            </a:r>
            <a:r>
              <a:rPr lang="en-US" sz="20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/>
                <a:cs typeface="Arial"/>
              </a:rPr>
              <a:t> </a:t>
            </a:r>
            <a:r>
              <a:rPr lang="en-US" sz="20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/>
                <a:cs typeface="Arial"/>
              </a:rPr>
              <a:t>ajută</a:t>
            </a:r>
            <a:r>
              <a:rPr lang="en-US" sz="20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/>
                <a:cs typeface="Arial"/>
              </a:rPr>
              <a:t> </a:t>
            </a:r>
            <a:r>
              <a:rPr lang="en-US" sz="20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/>
                <a:cs typeface="Arial"/>
              </a:rPr>
              <a:t>să</a:t>
            </a:r>
            <a:r>
              <a:rPr lang="en-US" sz="20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/>
                <a:cs typeface="Arial"/>
              </a:rPr>
              <a:t> </a:t>
            </a:r>
            <a:r>
              <a:rPr lang="en-US" sz="20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/>
                <a:cs typeface="Arial"/>
              </a:rPr>
              <a:t>te</a:t>
            </a:r>
            <a:r>
              <a:rPr lang="en-US" sz="20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/>
                <a:cs typeface="Arial"/>
              </a:rPr>
              <a:t> </a:t>
            </a:r>
            <a:r>
              <a:rPr lang="en-US" sz="20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/>
                <a:cs typeface="Arial"/>
              </a:rPr>
              <a:t>prezinți</a:t>
            </a:r>
            <a:r>
              <a:rPr lang="en-US" sz="20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/>
                <a:cs typeface="Arial"/>
              </a:rPr>
              <a:t> ca un Brand Partner </a:t>
            </a:r>
            <a:br>
              <a:rPr lang="en-US" sz="20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/>
                <a:cs typeface="Arial"/>
              </a:rPr>
            </a:br>
            <a:r>
              <a:rPr lang="en-US" sz="20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/>
                <a:cs typeface="Arial"/>
              </a:rPr>
              <a:t>și</a:t>
            </a:r>
            <a:r>
              <a:rPr lang="en-US" sz="20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/>
                <a:cs typeface="Arial"/>
              </a:rPr>
              <a:t> nu ca un client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0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/>
                <a:cs typeface="Arial"/>
              </a:rPr>
              <a:t>Hashtag-ul </a:t>
            </a:r>
            <a:r>
              <a:rPr lang="en-US" sz="20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/>
                <a:cs typeface="Arial"/>
              </a:rPr>
              <a:t>clarifică</a:t>
            </a:r>
            <a:r>
              <a:rPr lang="en-US" sz="20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/>
                <a:cs typeface="Arial"/>
              </a:rPr>
              <a:t> </a:t>
            </a:r>
            <a:r>
              <a:rPr lang="en-US" sz="20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/>
                <a:cs typeface="Arial"/>
              </a:rPr>
              <a:t>intenția</a:t>
            </a:r>
            <a:r>
              <a:rPr lang="en-US" sz="20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/>
                <a:cs typeface="Arial"/>
              </a:rPr>
              <a:t> ta </a:t>
            </a:r>
            <a:r>
              <a:rPr lang="en-US" sz="20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/>
                <a:cs typeface="Arial"/>
              </a:rPr>
              <a:t>comercială</a:t>
            </a:r>
            <a:r>
              <a:rPr lang="en-US" sz="20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/>
                <a:cs typeface="Arial"/>
              </a:rPr>
              <a:t> </a:t>
            </a:r>
            <a:r>
              <a:rPr lang="en-US" sz="20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/>
                <a:cs typeface="Arial"/>
              </a:rPr>
              <a:t>și</a:t>
            </a:r>
            <a:r>
              <a:rPr lang="en-US" sz="20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/>
                <a:cs typeface="Arial"/>
              </a:rPr>
              <a:t> </a:t>
            </a:r>
            <a:r>
              <a:rPr lang="en-US" sz="20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/>
                <a:cs typeface="Arial"/>
              </a:rPr>
              <a:t>scopul</a:t>
            </a:r>
            <a:r>
              <a:rPr lang="en-US" sz="20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/>
                <a:cs typeface="Arial"/>
              </a:rPr>
              <a:t> </a:t>
            </a:r>
            <a:br>
              <a:rPr lang="en-US" sz="20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/>
                <a:cs typeface="Arial"/>
              </a:rPr>
            </a:br>
            <a:r>
              <a:rPr lang="en-US" sz="20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/>
                <a:cs typeface="Arial"/>
              </a:rPr>
              <a:t>de a </a:t>
            </a:r>
            <a:r>
              <a:rPr lang="en-US" sz="20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/>
                <a:cs typeface="Arial"/>
              </a:rPr>
              <a:t>vinde</a:t>
            </a:r>
            <a:r>
              <a:rPr lang="en-US" sz="20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/>
                <a:cs typeface="Arial"/>
              </a:rPr>
              <a:t> </a:t>
            </a:r>
            <a:r>
              <a:rPr lang="en-US" sz="20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/>
                <a:cs typeface="Arial"/>
              </a:rPr>
              <a:t>clienților</a:t>
            </a:r>
            <a:r>
              <a:rPr lang="en-US" sz="20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/>
                <a:cs typeface="Arial"/>
              </a:rPr>
              <a:t> </a:t>
            </a:r>
            <a:r>
              <a:rPr lang="en-US" sz="20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/>
                <a:cs typeface="Arial"/>
              </a:rPr>
              <a:t>finali</a:t>
            </a:r>
            <a:endParaRPr lang="en-US" sz="2000" kern="1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/>
              <a:ea typeface="Calibri"/>
              <a:cs typeface="Arial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0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/>
                <a:cs typeface="Arial"/>
              </a:rPr>
              <a:t>Hashtag-ul </a:t>
            </a:r>
            <a:r>
              <a:rPr lang="en-US" sz="20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/>
                <a:cs typeface="Arial"/>
              </a:rPr>
              <a:t>te</a:t>
            </a:r>
            <a:r>
              <a:rPr lang="en-US" sz="20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/>
                <a:cs typeface="Arial"/>
              </a:rPr>
              <a:t> </a:t>
            </a:r>
            <a:r>
              <a:rPr lang="en-US" sz="20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/>
                <a:cs typeface="Arial"/>
              </a:rPr>
              <a:t>protejează</a:t>
            </a:r>
            <a:r>
              <a:rPr lang="en-US" sz="20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/>
                <a:cs typeface="Arial"/>
              </a:rPr>
              <a:t> pe tine </a:t>
            </a:r>
            <a:r>
              <a:rPr lang="en-US" sz="20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/>
                <a:cs typeface="Arial"/>
              </a:rPr>
              <a:t>și</a:t>
            </a:r>
            <a:r>
              <a:rPr lang="en-US" sz="20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/>
                <a:cs typeface="Arial"/>
              </a:rPr>
              <a:t> </a:t>
            </a:r>
            <a:r>
              <a:rPr lang="en-US" sz="20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/>
                <a:cs typeface="Arial"/>
              </a:rPr>
              <a:t>afacerea</a:t>
            </a:r>
            <a:r>
              <a:rPr lang="en-US" sz="20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/>
                <a:cs typeface="Arial"/>
              </a:rPr>
              <a:t> ta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900" b="1" kern="100" dirty="0" err="1">
                <a:solidFill>
                  <a:srgbClr val="2A524D"/>
                </a:solidFill>
                <a:latin typeface="Arial"/>
                <a:ea typeface="Calibri"/>
                <a:cs typeface="Arial"/>
              </a:rPr>
              <a:t>Includerea</a:t>
            </a:r>
            <a:r>
              <a:rPr lang="en-US" sz="1900" b="1" kern="100" dirty="0">
                <a:solidFill>
                  <a:srgbClr val="2A524D"/>
                </a:solidFill>
                <a:latin typeface="Arial"/>
                <a:ea typeface="Calibri"/>
                <a:cs typeface="Arial"/>
              </a:rPr>
              <a:t> hashtag-</a:t>
            </a:r>
            <a:r>
              <a:rPr lang="en-US" sz="1900" b="1" kern="100" dirty="0" err="1">
                <a:solidFill>
                  <a:srgbClr val="2A524D"/>
                </a:solidFill>
                <a:latin typeface="Arial"/>
                <a:ea typeface="Calibri"/>
                <a:cs typeface="Arial"/>
              </a:rPr>
              <a:t>ului</a:t>
            </a:r>
            <a:r>
              <a:rPr lang="en-US" sz="1900" b="1" kern="100" dirty="0">
                <a:solidFill>
                  <a:srgbClr val="2A524D"/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900" b="1" kern="100" dirty="0" err="1">
                <a:solidFill>
                  <a:srgbClr val="2A524D"/>
                </a:solidFill>
                <a:latin typeface="Arial"/>
                <a:ea typeface="Calibri"/>
                <a:cs typeface="Arial"/>
              </a:rPr>
              <a:t>corect</a:t>
            </a:r>
            <a:r>
              <a:rPr lang="en-US" sz="1900" b="1" kern="100" dirty="0">
                <a:solidFill>
                  <a:srgbClr val="2A524D"/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900" b="1" kern="100" dirty="0" err="1">
                <a:solidFill>
                  <a:srgbClr val="2A524D"/>
                </a:solidFill>
                <a:latin typeface="Arial"/>
                <a:ea typeface="Calibri"/>
                <a:cs typeface="Arial"/>
              </a:rPr>
              <a:t>atunci</a:t>
            </a:r>
            <a:r>
              <a:rPr lang="en-US" sz="1900" b="1" kern="100" dirty="0">
                <a:solidFill>
                  <a:srgbClr val="2A524D"/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900" b="1" kern="100" dirty="0" err="1">
                <a:solidFill>
                  <a:srgbClr val="2A524D"/>
                </a:solidFill>
                <a:latin typeface="Arial"/>
                <a:ea typeface="Calibri"/>
                <a:cs typeface="Arial"/>
              </a:rPr>
              <a:t>când</a:t>
            </a:r>
            <a:r>
              <a:rPr lang="en-US" sz="1900" b="1" kern="100" dirty="0">
                <a:solidFill>
                  <a:srgbClr val="2A524D"/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900" b="1" kern="100" dirty="0" err="1">
                <a:solidFill>
                  <a:srgbClr val="2A524D"/>
                </a:solidFill>
                <a:latin typeface="Arial"/>
                <a:ea typeface="Calibri"/>
                <a:cs typeface="Arial"/>
              </a:rPr>
              <a:t>sponsorizezi</a:t>
            </a:r>
            <a:r>
              <a:rPr lang="en-US" sz="1900" b="1" kern="100" dirty="0">
                <a:solidFill>
                  <a:srgbClr val="2A524D"/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900" b="1" kern="100" dirty="0" err="1">
                <a:solidFill>
                  <a:srgbClr val="2A524D"/>
                </a:solidFill>
                <a:latin typeface="Arial"/>
                <a:ea typeface="Calibri"/>
                <a:cs typeface="Arial"/>
              </a:rPr>
              <a:t>Partner.Co</a:t>
            </a:r>
            <a:r>
              <a:rPr lang="en-US" sz="1900" b="1" kern="100" dirty="0">
                <a:solidFill>
                  <a:srgbClr val="2A524D"/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900" b="1" kern="100" dirty="0" err="1">
                <a:solidFill>
                  <a:srgbClr val="2A524D"/>
                </a:solidFill>
                <a:latin typeface="Arial"/>
                <a:ea typeface="Calibri"/>
                <a:cs typeface="Arial"/>
              </a:rPr>
              <a:t>este</a:t>
            </a:r>
            <a:r>
              <a:rPr lang="en-US" sz="1900" b="1" kern="100" dirty="0">
                <a:solidFill>
                  <a:srgbClr val="2A524D"/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900" b="1" kern="100" dirty="0" err="1">
                <a:solidFill>
                  <a:srgbClr val="2A524D"/>
                </a:solidFill>
                <a:latin typeface="Arial"/>
                <a:ea typeface="Calibri"/>
                <a:cs typeface="Arial"/>
              </a:rPr>
              <a:t>obligatoriu</a:t>
            </a:r>
            <a:endParaRPr lang="en-US" sz="1900" b="1" kern="100" dirty="0" err="1">
              <a:solidFill>
                <a:srgbClr val="2A524D"/>
              </a:solidFill>
              <a:latin typeface="Arial"/>
              <a:ea typeface="Calibri" panose="020F0502020204030204" pitchFamily="34" charset="0"/>
              <a:cs typeface="Arial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2000" kern="1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Calibri"/>
              <a:cs typeface="Arial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2000" kern="100" dirty="0">
                <a:solidFill>
                  <a:srgbClr val="2A524D"/>
                </a:solidFill>
                <a:latin typeface="Arial"/>
                <a:ea typeface="Calibri"/>
                <a:cs typeface="Arial"/>
              </a:rPr>
              <a:t>*</a:t>
            </a:r>
            <a:r>
              <a:rPr lang="en-US" sz="2000" b="1" kern="100" dirty="0">
                <a:solidFill>
                  <a:srgbClr val="2A524D"/>
                </a:solidFill>
                <a:latin typeface="Arial"/>
                <a:ea typeface="Calibri"/>
                <a:cs typeface="Arial"/>
              </a:rPr>
              <a:t>#INCARICATOALLEVENDITEPARTNERCO</a:t>
            </a:r>
            <a:r>
              <a:rPr lang="en-US" sz="20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/>
                <a:cs typeface="Arial"/>
              </a:rPr>
              <a:t> </a:t>
            </a:r>
            <a:r>
              <a:rPr lang="en-US" sz="20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/>
                <a:cs typeface="Arial"/>
              </a:rPr>
              <a:t>pentru</a:t>
            </a:r>
            <a:r>
              <a:rPr lang="en-US" sz="20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/>
                <a:cs typeface="Arial"/>
              </a:rPr>
              <a:t> Italia</a:t>
            </a:r>
            <a:endParaRPr lang="en-US" sz="19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Calibri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CA3ADD-72A7-EC3A-EB0B-A4CE6D8EEB25}"/>
              </a:ext>
            </a:extLst>
          </p:cNvPr>
          <p:cNvSpPr txBox="1"/>
          <p:nvPr/>
        </p:nvSpPr>
        <p:spPr>
          <a:xfrm>
            <a:off x="627851" y="772433"/>
            <a:ext cx="11798299" cy="11081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35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AFIRMAȚII PRIVIND VENITURILE: HASHTAG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endParaRPr lang="en-US" sz="4000" dirty="0">
              <a:solidFill>
                <a:srgbClr val="2A524D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86097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0618DF-1415-7203-CA75-D5538E9980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1D2C19-A907-7141-865A-8DBAA1B4D3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AC8210-5E26-A4D9-CDCD-CD7C9BFF8445}"/>
              </a:ext>
            </a:extLst>
          </p:cNvPr>
          <p:cNvSpPr txBox="1"/>
          <p:nvPr/>
        </p:nvSpPr>
        <p:spPr>
          <a:xfrm>
            <a:off x="1650273" y="2382861"/>
            <a:ext cx="4298864" cy="429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14300" lvl="0">
              <a:lnSpc>
                <a:spcPct val="90000"/>
              </a:lnSpc>
              <a:spcAft>
                <a:spcPts val="800"/>
              </a:spcAft>
              <a:tabLst>
                <a:tab pos="457200" algn="l"/>
              </a:tabLst>
            </a:pPr>
            <a:endParaRPr lang="en-US" sz="2000" b="1" kern="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9D4F3A-B585-26AB-B9DC-80E67709F623}"/>
              </a:ext>
            </a:extLst>
          </p:cNvPr>
          <p:cNvSpPr txBox="1"/>
          <p:nvPr/>
        </p:nvSpPr>
        <p:spPr>
          <a:xfrm>
            <a:off x="699291" y="2207151"/>
            <a:ext cx="9679713" cy="448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17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Rezultatele</a:t>
            </a:r>
            <a:r>
              <a:rPr lang="en-US" sz="17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sunt </a:t>
            </a:r>
            <a:r>
              <a:rPr lang="en-US" sz="17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personale</a:t>
            </a:r>
            <a:r>
              <a:rPr lang="en-US" sz="17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și</a:t>
            </a:r>
            <a:r>
              <a:rPr lang="en-US" sz="17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US" sz="17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bazează</a:t>
            </a:r>
            <a:r>
              <a:rPr lang="en-US" sz="17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 </a:t>
            </a:r>
            <a:r>
              <a:rPr lang="en-US" sz="17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experiența</a:t>
            </a:r>
            <a:r>
              <a:rPr lang="en-US" sz="17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individuală</a:t>
            </a:r>
            <a:r>
              <a:rPr lang="en-US" sz="17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în</a:t>
            </a:r>
            <a:r>
              <a:rPr lang="en-US" sz="17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Partner.Co</a:t>
            </a:r>
            <a:r>
              <a:rPr lang="en-US" sz="17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7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</a:t>
            </a:r>
            <a:r>
              <a:rPr lang="en-US" sz="17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nu sunt </a:t>
            </a:r>
            <a:r>
              <a:rPr lang="en-US" sz="17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garantate</a:t>
            </a:r>
            <a:r>
              <a:rPr lang="en-US" sz="17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7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Contactează-mă</a:t>
            </a:r>
            <a:r>
              <a:rPr lang="en-US" sz="17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pentru</a:t>
            </a:r>
            <a:r>
              <a:rPr lang="en-US" sz="17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  <a:r>
              <a:rPr lang="en-US" sz="17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multe</a:t>
            </a:r>
            <a:r>
              <a:rPr lang="en-US" sz="17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informații</a:t>
            </a:r>
            <a:r>
              <a:rPr lang="en-US" sz="17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despre</a:t>
            </a:r>
            <a:r>
              <a:rPr lang="en-US" sz="17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Planul</a:t>
            </a:r>
            <a:r>
              <a:rPr lang="en-US" sz="17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</a:t>
            </a:r>
            <a:r>
              <a:rPr lang="en-US" sz="17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7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Compensare</a:t>
            </a:r>
            <a:r>
              <a:rPr lang="en-US" sz="17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endParaRPr lang="en-US" sz="1700" i="1" kern="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17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Rezultatele</a:t>
            </a:r>
            <a:r>
              <a:rPr lang="en-US" sz="17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personale</a:t>
            </a:r>
            <a:r>
              <a:rPr lang="en-US" sz="17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pot varia de la o </a:t>
            </a:r>
            <a:r>
              <a:rPr lang="en-US" sz="17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persoană</a:t>
            </a:r>
            <a:r>
              <a:rPr lang="en-US" sz="17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17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alta</a:t>
            </a:r>
            <a:r>
              <a:rPr lang="en-US" sz="17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și</a:t>
            </a:r>
            <a:r>
              <a:rPr lang="en-US" sz="17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nu sunt </a:t>
            </a:r>
            <a:r>
              <a:rPr lang="en-US" sz="17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garantate</a:t>
            </a:r>
            <a:r>
              <a:rPr lang="en-US" sz="17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7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Succesele</a:t>
            </a:r>
            <a:r>
              <a:rPr lang="en-US" sz="17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7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rezultatele</a:t>
            </a:r>
            <a:r>
              <a:rPr lang="en-US" sz="17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descrise</a:t>
            </a:r>
            <a:r>
              <a:rPr lang="en-US" sz="17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7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prezentate</a:t>
            </a:r>
            <a:r>
              <a:rPr lang="en-US" sz="17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sunt </a:t>
            </a:r>
            <a:r>
              <a:rPr lang="en-US" sz="17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rezultatul</a:t>
            </a:r>
            <a:r>
              <a:rPr lang="en-US" sz="17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efortului</a:t>
            </a:r>
            <a:r>
              <a:rPr lang="en-US" sz="17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individual, al </a:t>
            </a:r>
            <a:r>
              <a:rPr lang="en-US" sz="17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abilităților</a:t>
            </a:r>
            <a:r>
              <a:rPr lang="en-US" sz="17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7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experienței</a:t>
            </a:r>
            <a:r>
              <a:rPr lang="en-US" sz="17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17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7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și</a:t>
            </a:r>
            <a:r>
              <a:rPr lang="en-US" sz="17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implicării</a:t>
            </a:r>
            <a:r>
              <a:rPr lang="en-US" sz="17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și</a:t>
            </a:r>
            <a:r>
              <a:rPr lang="en-US" sz="17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nu </a:t>
            </a:r>
            <a:r>
              <a:rPr lang="en-US" sz="17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reprezintă</a:t>
            </a:r>
            <a:r>
              <a:rPr lang="en-US" sz="17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neapărat</a:t>
            </a:r>
            <a:r>
              <a:rPr lang="en-US" sz="17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rezultatul</a:t>
            </a:r>
            <a:r>
              <a:rPr lang="en-US" sz="17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mediu</a:t>
            </a:r>
            <a:r>
              <a:rPr lang="en-US" sz="17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7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comun</a:t>
            </a:r>
            <a:r>
              <a:rPr lang="en-US" sz="17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endParaRPr lang="en-US" sz="1700" i="1" kern="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17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Partner.Co</a:t>
            </a:r>
            <a:r>
              <a:rPr lang="en-US" sz="17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nu </a:t>
            </a:r>
            <a:r>
              <a:rPr lang="en-US" sz="17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garantează</a:t>
            </a:r>
            <a:r>
              <a:rPr lang="en-US" sz="17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niciun</a:t>
            </a:r>
            <a:r>
              <a:rPr lang="en-US" sz="17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nivel</a:t>
            </a:r>
            <a:r>
              <a:rPr lang="en-US" sz="17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7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venit</a:t>
            </a:r>
            <a:r>
              <a:rPr lang="en-US" sz="17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7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succes</a:t>
            </a:r>
            <a:r>
              <a:rPr lang="en-US" sz="17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pentru</a:t>
            </a:r>
            <a:r>
              <a:rPr lang="en-US" sz="17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niciun</a:t>
            </a:r>
            <a:r>
              <a:rPr lang="en-US" sz="17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Brand Partner. </a:t>
            </a:r>
            <a:br>
              <a:rPr lang="en-US" sz="17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7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Câștigurile</a:t>
            </a:r>
            <a:r>
              <a:rPr lang="en-US" sz="17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din </a:t>
            </a:r>
            <a:r>
              <a:rPr lang="en-US" sz="17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Planul</a:t>
            </a:r>
            <a:r>
              <a:rPr lang="en-US" sz="17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7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Compensare</a:t>
            </a:r>
            <a:r>
              <a:rPr lang="en-US" sz="17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Partner.Co</a:t>
            </a:r>
            <a:r>
              <a:rPr lang="en-US" sz="17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depind</a:t>
            </a:r>
            <a:r>
              <a:rPr lang="en-US" sz="17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7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vânzările</a:t>
            </a:r>
            <a:r>
              <a:rPr lang="en-US" sz="17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fiecărui</a:t>
            </a:r>
            <a:r>
              <a:rPr lang="en-US" sz="17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Brand Partner, </a:t>
            </a:r>
            <a:br>
              <a:rPr lang="en-US" sz="17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7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n-US" sz="17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abilitățile</a:t>
            </a:r>
            <a:r>
              <a:rPr lang="en-US" sz="17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sale de </a:t>
            </a:r>
            <a:r>
              <a:rPr lang="en-US" sz="17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afaceri</a:t>
            </a:r>
            <a:r>
              <a:rPr lang="en-US" sz="17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 </a:t>
            </a:r>
            <a:r>
              <a:rPr lang="en-US" sz="17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capacitatea</a:t>
            </a:r>
            <a:r>
              <a:rPr lang="en-US" sz="17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și</a:t>
            </a:r>
            <a:r>
              <a:rPr lang="en-US" sz="17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7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aplicarea</a:t>
            </a:r>
            <a:r>
              <a:rPr lang="en-US" sz="17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personală</a:t>
            </a:r>
            <a:r>
              <a:rPr lang="en-US" sz="17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37FEEA-E0EB-526F-C57C-D8FEB9D1155C}"/>
              </a:ext>
            </a:extLst>
          </p:cNvPr>
          <p:cNvSpPr txBox="1"/>
          <p:nvPr/>
        </p:nvSpPr>
        <p:spPr>
          <a:xfrm>
            <a:off x="571291" y="289813"/>
            <a:ext cx="10354376" cy="11081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35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AFIRMAȚII PRIVIND VENITURILE: </a:t>
            </a:r>
            <a:br>
              <a:rPr lang="en-US" sz="35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5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DISCLAIMER DE VENITURI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8CD4F5D-C702-DF2B-800E-ED66E7254DCB}"/>
              </a:ext>
            </a:extLst>
          </p:cNvPr>
          <p:cNvCxnSpPr>
            <a:cxnSpLocks/>
          </p:cNvCxnSpPr>
          <p:nvPr/>
        </p:nvCxnSpPr>
        <p:spPr>
          <a:xfrm flipV="1">
            <a:off x="699291" y="1397932"/>
            <a:ext cx="9642141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78534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F3C63B-720E-E675-BF6C-31BC95937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44E9A4-8BD1-4890-695C-92FA37ADEC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6AB397-9063-4733-8939-C9677D726102}"/>
              </a:ext>
            </a:extLst>
          </p:cNvPr>
          <p:cNvSpPr txBox="1"/>
          <p:nvPr/>
        </p:nvSpPr>
        <p:spPr>
          <a:xfrm>
            <a:off x="699290" y="2207151"/>
            <a:ext cx="9960993" cy="448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2000" b="1" kern="100" dirty="0">
                <a:solidFill>
                  <a:srgbClr val="2A524D"/>
                </a:solidFill>
                <a:effectLst/>
                <a:latin typeface="Arial"/>
                <a:ea typeface="Calibri"/>
                <a:cs typeface="Arial"/>
              </a:rPr>
              <a:t>DESCRIERE + DISCLAIMER + HASHTAG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„Sunt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atât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de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încântat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(ă)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că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obțin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un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venit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suplimentar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pentru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a-mi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sprijini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mai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bine familia!”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„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Lasă-mă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să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îți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arăt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cum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poți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genera un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venit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suplimentar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folosind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Planul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de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Compensare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Partner.Co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.”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14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Rezultatele</a:t>
            </a:r>
            <a:r>
              <a:rPr lang="en-US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4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menționate</a:t>
            </a:r>
            <a:r>
              <a:rPr lang="en-US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sunt </a:t>
            </a:r>
            <a:r>
              <a:rPr lang="en-US" sz="14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personale</a:t>
            </a:r>
            <a:r>
              <a:rPr lang="en-US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, </a:t>
            </a:r>
            <a:r>
              <a:rPr lang="en-US" sz="14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bazate</a:t>
            </a:r>
            <a:r>
              <a:rPr lang="en-US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pe </a:t>
            </a:r>
            <a:r>
              <a:rPr lang="en-US" sz="14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efortul</a:t>
            </a:r>
            <a:r>
              <a:rPr lang="en-US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, </a:t>
            </a:r>
            <a:r>
              <a:rPr lang="en-US" sz="14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abilitățile</a:t>
            </a:r>
            <a:r>
              <a:rPr lang="en-US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4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și</a:t>
            </a:r>
            <a:r>
              <a:rPr lang="en-US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4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experiența</a:t>
            </a:r>
            <a:r>
              <a:rPr lang="en-US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4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fiecăruia</a:t>
            </a:r>
            <a:r>
              <a:rPr lang="en-US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4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și</a:t>
            </a:r>
            <a:r>
              <a:rPr lang="en-US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nu sunt generale </a:t>
            </a:r>
            <a:r>
              <a:rPr lang="en-US" sz="14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sau</a:t>
            </a:r>
            <a:r>
              <a:rPr lang="en-US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4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garantate</a:t>
            </a:r>
            <a:r>
              <a:rPr lang="en-US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. </a:t>
            </a:r>
            <a:r>
              <a:rPr lang="en-US" sz="14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Contactează-mă</a:t>
            </a:r>
            <a:r>
              <a:rPr lang="en-US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4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pentru</a:t>
            </a:r>
            <a:r>
              <a:rPr lang="en-US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4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mai</a:t>
            </a:r>
            <a:r>
              <a:rPr lang="en-US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4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multe</a:t>
            </a:r>
            <a:r>
              <a:rPr lang="en-US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4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informații</a:t>
            </a:r>
            <a:r>
              <a:rPr lang="en-US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4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despre</a:t>
            </a:r>
            <a:r>
              <a:rPr lang="en-US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4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Planul</a:t>
            </a:r>
            <a:r>
              <a:rPr lang="en-US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4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nostru</a:t>
            </a:r>
            <a:r>
              <a:rPr lang="en-US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de </a:t>
            </a:r>
            <a:r>
              <a:rPr lang="en-US" sz="14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Compensare</a:t>
            </a:r>
            <a:r>
              <a:rPr lang="en-US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. </a:t>
            </a:r>
            <a:r>
              <a:rPr lang="en-US" sz="1400" b="1" kern="100" dirty="0">
                <a:solidFill>
                  <a:srgbClr val="2A524D"/>
                </a:solidFill>
                <a:latin typeface="Arial"/>
                <a:ea typeface="Calibri"/>
                <a:cs typeface="Arial"/>
              </a:rPr>
              <a:t>#PARTNERCOBRANDPARTNER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endParaRPr lang="en-US" sz="1400" b="1" kern="100" dirty="0">
              <a:solidFill>
                <a:srgbClr val="2A524D"/>
              </a:solidFill>
              <a:latin typeface="Arial"/>
              <a:ea typeface="Calibri"/>
              <a:cs typeface="Arial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„Am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atins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titlul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de Senior Officer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în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Partner.Co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cu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multă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satisfacție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,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întreabă-mă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cum!”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14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Rezultatele</a:t>
            </a:r>
            <a:r>
              <a:rPr lang="en-US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sunt </a:t>
            </a:r>
            <a:r>
              <a:rPr lang="en-US" sz="14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personale</a:t>
            </a:r>
            <a:r>
              <a:rPr lang="en-US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4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și</a:t>
            </a:r>
            <a:r>
              <a:rPr lang="en-US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se </a:t>
            </a:r>
            <a:r>
              <a:rPr lang="en-US" sz="14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bazează</a:t>
            </a:r>
            <a:r>
              <a:rPr lang="en-US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pe </a:t>
            </a:r>
            <a:r>
              <a:rPr lang="en-US" sz="14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experiența</a:t>
            </a:r>
            <a:r>
              <a:rPr lang="en-US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4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individuală</a:t>
            </a:r>
            <a:r>
              <a:rPr lang="en-US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4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în</a:t>
            </a:r>
            <a:r>
              <a:rPr lang="en-US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4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Partner.Co</a:t>
            </a:r>
            <a:r>
              <a:rPr lang="en-US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, </a:t>
            </a:r>
            <a:r>
              <a:rPr lang="en-US" sz="14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ele</a:t>
            </a:r>
            <a:r>
              <a:rPr lang="en-US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nu sunt </a:t>
            </a:r>
            <a:r>
              <a:rPr lang="en-US" sz="14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garantate</a:t>
            </a:r>
            <a:r>
              <a:rPr lang="en-US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. </a:t>
            </a:r>
            <a:r>
              <a:rPr lang="en-US" sz="14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Contactează-mă</a:t>
            </a:r>
            <a:r>
              <a:rPr lang="en-US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4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pentru</a:t>
            </a:r>
            <a:r>
              <a:rPr lang="en-US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4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mai</a:t>
            </a:r>
            <a:r>
              <a:rPr lang="en-US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4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multe</a:t>
            </a:r>
            <a:r>
              <a:rPr lang="en-US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4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informații</a:t>
            </a:r>
            <a:r>
              <a:rPr lang="en-US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4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despre</a:t>
            </a:r>
            <a:r>
              <a:rPr lang="en-US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4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Planul</a:t>
            </a:r>
            <a:r>
              <a:rPr lang="en-US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4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nostru</a:t>
            </a:r>
            <a:r>
              <a:rPr lang="en-US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de </a:t>
            </a:r>
            <a:r>
              <a:rPr lang="en-US" sz="14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Compensare</a:t>
            </a:r>
            <a:r>
              <a:rPr lang="en-US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.</a:t>
            </a:r>
            <a:r>
              <a:rPr lang="en-US" sz="1400" b="1" kern="100" dirty="0">
                <a:solidFill>
                  <a:srgbClr val="2A524D"/>
                </a:solidFill>
                <a:latin typeface="Arial"/>
                <a:ea typeface="Calibri"/>
                <a:cs typeface="Arial"/>
              </a:rPr>
              <a:t>#PARTNERCOBRANDPARTNER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endParaRPr lang="en-US" sz="2000" b="1" kern="100" dirty="0">
              <a:solidFill>
                <a:srgbClr val="2A524D"/>
              </a:solidFill>
              <a:effectLst/>
              <a:latin typeface="Arial"/>
              <a:ea typeface="Calibri" panose="020F0502020204030204" pitchFamily="34" charset="0"/>
              <a:cs typeface="Arial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DD185CD-6E21-95A7-05C7-98E8F41E875C}"/>
              </a:ext>
            </a:extLst>
          </p:cNvPr>
          <p:cNvCxnSpPr>
            <a:cxnSpLocks/>
          </p:cNvCxnSpPr>
          <p:nvPr/>
        </p:nvCxnSpPr>
        <p:spPr>
          <a:xfrm flipV="1">
            <a:off x="699291" y="1397932"/>
            <a:ext cx="9642141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4B777520-C5F5-A05F-0B65-AB761F676927}"/>
              </a:ext>
            </a:extLst>
          </p:cNvPr>
          <p:cNvSpPr txBox="1"/>
          <p:nvPr/>
        </p:nvSpPr>
        <p:spPr>
          <a:xfrm>
            <a:off x="571291" y="289813"/>
            <a:ext cx="10354376" cy="11081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35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AFIRMAȚII </a:t>
            </a:r>
            <a:r>
              <a:rPr lang="pt-BR" sz="35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VENITURI APROBATE: </a:t>
            </a:r>
            <a:br>
              <a:rPr lang="pt-BR" sz="35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5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EXEMPLE</a:t>
            </a:r>
            <a:endParaRPr lang="en-US" sz="3500" b="1" dirty="0">
              <a:solidFill>
                <a:srgbClr val="2A52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2540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78b2b3f-10ef-4a8b-8fcb-e5f44c73c9b4" xsi:nil="true"/>
    <lcf76f155ced4ddcb4097134ff3c332f xmlns="ac47c31f-e4e2-414c-84c8-745e194070db">
      <Terms xmlns="http://schemas.microsoft.com/office/infopath/2007/PartnerControls"/>
    </lcf76f155ced4ddcb4097134ff3c332f>
    <FolderType xmlns="ac47c31f-e4e2-414c-84c8-745e194070db" xsi:nil="true"/>
    <Notes xmlns="ac47c31f-e4e2-414c-84c8-745e194070db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B993DE828B33D4BB307BFF3B466BD88" ma:contentTypeVersion="17" ma:contentTypeDescription="Create a new document." ma:contentTypeScope="" ma:versionID="b8601b64f93788d6a569362cbda7247f">
  <xsd:schema xmlns:xsd="http://www.w3.org/2001/XMLSchema" xmlns:xs="http://www.w3.org/2001/XMLSchema" xmlns:p="http://schemas.microsoft.com/office/2006/metadata/properties" xmlns:ns2="ac47c31f-e4e2-414c-84c8-745e194070db" xmlns:ns3="478b2b3f-10ef-4a8b-8fcb-e5f44c73c9b4" targetNamespace="http://schemas.microsoft.com/office/2006/metadata/properties" ma:root="true" ma:fieldsID="feedf801ae47c2b03d3537bf868af0cf" ns2:_="" ns3:_="">
    <xsd:import namespace="ac47c31f-e4e2-414c-84c8-745e194070db"/>
    <xsd:import namespace="478b2b3f-10ef-4a8b-8fcb-e5f44c73c9b4"/>
    <xsd:element name="properties">
      <xsd:complexType>
        <xsd:sequence>
          <xsd:element name="documentManagement">
            <xsd:complexType>
              <xsd:all>
                <xsd:element ref="ns2:FolderType" minOccurs="0"/>
                <xsd:element ref="ns2:MediaServiceMetadata" minOccurs="0"/>
                <xsd:element ref="ns2:MediaServiceFastMetadata" minOccurs="0"/>
                <xsd:element ref="ns2:Note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47c31f-e4e2-414c-84c8-745e194070db" elementFormDefault="qualified">
    <xsd:import namespace="http://schemas.microsoft.com/office/2006/documentManagement/types"/>
    <xsd:import namespace="http://schemas.microsoft.com/office/infopath/2007/PartnerControls"/>
    <xsd:element name="FolderType" ma:index="8" nillable="true" ma:displayName="Folder Type" ma:format="Dropdown" ma:internalName="FolderType">
      <xsd:simpleType>
        <xsd:restriction base="dms:Text">
          <xsd:maxLength value="255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Notes" ma:index="11" nillable="true" ma:displayName="Notes" ma:format="Dropdown" ma:internalName="Notes">
      <xsd:simpleType>
        <xsd:restriction base="dms:Text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841ed36a-308e-400b-9e65-c9f49b8f0d0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8b2b3f-10ef-4a8b-8fcb-e5f44c73c9b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b6708073-b5a1-46f5-b108-0811e610ffc2}" ma:internalName="TaxCatchAll" ma:showField="CatchAllData" ma:web="478b2b3f-10ef-4a8b-8fcb-e5f44c73c9b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ADB834D-D560-47A8-833F-379B8640730A}">
  <ds:schemaRefs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www.w3.org/XML/1998/namespace"/>
    <ds:schemaRef ds:uri="http://schemas.microsoft.com/office/2006/metadata/properties"/>
    <ds:schemaRef ds:uri="6dadf7cb-6078-4d64-a7c5-61b5568edd56"/>
    <ds:schemaRef ds:uri="eaf553aa-d6a9-4711-b68e-9796e0c022f3"/>
    <ds:schemaRef ds:uri="http://purl.org/dc/dcmitype/"/>
    <ds:schemaRef ds:uri="478b2b3f-10ef-4a8b-8fcb-e5f44c73c9b4"/>
    <ds:schemaRef ds:uri="ac47c31f-e4e2-414c-84c8-745e194070db"/>
  </ds:schemaRefs>
</ds:datastoreItem>
</file>

<file path=customXml/itemProps2.xml><?xml version="1.0" encoding="utf-8"?>
<ds:datastoreItem xmlns:ds="http://schemas.openxmlformats.org/officeDocument/2006/customXml" ds:itemID="{7E20324B-9884-4E8A-B8C7-C6BBB784615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1CAC426-496F-481F-9073-13050C71857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c47c31f-e4e2-414c-84c8-745e194070db"/>
    <ds:schemaRef ds:uri="478b2b3f-10ef-4a8b-8fcb-e5f44c73c9b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456</TotalTime>
  <Words>769</Words>
  <Application>Microsoft Macintosh PowerPoint</Application>
  <PresentationFormat>Widescreen</PresentationFormat>
  <Paragraphs>76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Erica Bui</dc:creator>
  <cp:lastModifiedBy>Katharina Schlottke</cp:lastModifiedBy>
  <cp:revision>48</cp:revision>
  <dcterms:created xsi:type="dcterms:W3CDTF">2024-10-22T09:44:30Z</dcterms:created>
  <dcterms:modified xsi:type="dcterms:W3CDTF">2025-10-07T08:27:10Z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227fc4-0160-4f97-9aff-69e015a65ad2_Enabled">
    <vt:lpwstr>true</vt:lpwstr>
  </property>
  <property fmtid="{D5CDD505-2E9C-101B-9397-08002B2CF9AE}" pid="3" name="MSIP_Label_6b227fc4-0160-4f97-9aff-69e015a65ad2_SetDate">
    <vt:lpwstr>2025-08-27T14:27:53Z</vt:lpwstr>
  </property>
  <property fmtid="{D5CDD505-2E9C-101B-9397-08002B2CF9AE}" pid="4" name="MSIP_Label_6b227fc4-0160-4f97-9aff-69e015a65ad2_Method">
    <vt:lpwstr>Standard</vt:lpwstr>
  </property>
  <property fmtid="{D5CDD505-2E9C-101B-9397-08002B2CF9AE}" pid="5" name="MSIP_Label_6b227fc4-0160-4f97-9aff-69e015a65ad2_Name">
    <vt:lpwstr>Confidential-No Encryption</vt:lpwstr>
  </property>
  <property fmtid="{D5CDD505-2E9C-101B-9397-08002B2CF9AE}" pid="6" name="MSIP_Label_6b227fc4-0160-4f97-9aff-69e015a65ad2_SiteId">
    <vt:lpwstr>599e51d6-2f8c-4347-8e59-1f795a51a98c</vt:lpwstr>
  </property>
  <property fmtid="{D5CDD505-2E9C-101B-9397-08002B2CF9AE}" pid="7" name="MSIP_Label_6b227fc4-0160-4f97-9aff-69e015a65ad2_ActionId">
    <vt:lpwstr>1ef4a873-a556-4579-8c4e-64c97b00cfd2</vt:lpwstr>
  </property>
  <property fmtid="{D5CDD505-2E9C-101B-9397-08002B2CF9AE}" pid="8" name="MSIP_Label_6b227fc4-0160-4f97-9aff-69e015a65ad2_ContentBits">
    <vt:lpwstr>0</vt:lpwstr>
  </property>
  <property fmtid="{D5CDD505-2E9C-101B-9397-08002B2CF9AE}" pid="9" name="MSIP_Label_6b227fc4-0160-4f97-9aff-69e015a65ad2_Tag">
    <vt:lpwstr>10, 3, 0, 1</vt:lpwstr>
  </property>
  <property fmtid="{D5CDD505-2E9C-101B-9397-08002B2CF9AE}" pid="10" name="ContentTypeId">
    <vt:lpwstr>0x0101000B993DE828B33D4BB307BFF3B466BD88</vt:lpwstr>
  </property>
  <property fmtid="{D5CDD505-2E9C-101B-9397-08002B2CF9AE}" pid="11" name="MediaServiceImageTags">
    <vt:lpwstr/>
  </property>
</Properties>
</file>